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96" y="-132"/>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1143000" y="685800"/>
            <a:ext cx="4572000" cy="3429000"/>
          </a:xfrm>
          <a:prstGeom prst="rect">
            <a:avLst/>
          </a:prstGeom>
        </p:spPr>
        <p:txBody>
          <a:bodyPr/>
          <a:lstStyle/>
          <a:p>
            <a:endParaRPr/>
          </a:p>
        </p:txBody>
      </p:sp>
      <p:sp>
        <p:nvSpPr>
          <p:cNvPr id="124" name="Shape 12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46669272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atin typeface="+mn-lt"/>
                <a:ea typeface="+mn-ea"/>
                <a:cs typeface="+mn-cs"/>
                <a:sym typeface="Helvetica Light"/>
              </a:defRPr>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aster Slide">
    <p:bg>
      <p:bgPr>
        <a:solidFill>
          <a:srgbClr val="F2F1F0"/>
        </a:solidFill>
        <a:effectLst/>
      </p:bgPr>
    </p:bg>
    <p:spTree>
      <p:nvGrpSpPr>
        <p:cNvPr id="1" name=""/>
        <p:cNvGrpSpPr/>
        <p:nvPr/>
      </p:nvGrpSpPr>
      <p:grpSpPr>
        <a:xfrm>
          <a:off x="0" y="0"/>
          <a:ext cx="0" cy="0"/>
          <a:chOff x="0" y="0"/>
          <a:chExt cx="0" cy="0"/>
        </a:xfrm>
      </p:grpSpPr>
      <p:sp>
        <p:nvSpPr>
          <p:cNvPr id="117" name="Slide Number"/>
          <p:cNvSpPr>
            <a:spLocks noGrp="1"/>
          </p:cNvSpPr>
          <p:nvPr>
            <p:ph type="sldNum" sz="quarter" idx="2"/>
          </p:nvPr>
        </p:nvSpPr>
        <p:spPr>
          <a:xfrm>
            <a:off x="6324600" y="9258300"/>
            <a:ext cx="342900" cy="368300"/>
          </a:xfrm>
          <a:prstGeom prst="rect">
            <a:avLst/>
          </a:prstGeom>
        </p:spPr>
        <p:txBody>
          <a:bodyPr>
            <a:normAutofit/>
          </a:bodyPr>
          <a:lstStyle>
            <a:lvl1pPr>
              <a:defRPr>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952500" y="635000"/>
            <a:ext cx="5334000" cy="3987800"/>
          </a:xfrm>
          <a:prstGeom prst="rect">
            <a:avLst/>
          </a:prstGeom>
        </p:spPr>
        <p:txBody>
          <a:bodyPr anchor="b"/>
          <a:lstStyle>
            <a:lvl1pPr>
              <a:defRPr sz="6000">
                <a:latin typeface="+mn-lt"/>
                <a:ea typeface="+mn-ea"/>
                <a:cs typeface="+mn-cs"/>
                <a:sym typeface="Helvetica Light"/>
              </a:defRPr>
            </a:lvl1pPr>
          </a:lstStyle>
          <a:p>
            <a:r>
              <a:t>Title Text</a:t>
            </a:r>
          </a:p>
        </p:txBody>
      </p:sp>
      <p:sp>
        <p:nvSpPr>
          <p:cNvPr id="40" name="Body Level One…"/>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p>
            <a:r>
              <a:t>Title Text</a:t>
            </a:r>
          </a:p>
        </p:txBody>
      </p:sp>
      <p:sp>
        <p:nvSpPr>
          <p:cNvPr id="67" name="Body Level One…"/>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atin typeface="+mn-lt"/>
                <a:ea typeface="+mn-ea"/>
                <a:cs typeface="+mn-cs"/>
                <a:sym typeface="Helvetica Light"/>
              </a:defRPr>
            </a:lvl1pPr>
            <a:lvl2pPr marL="685800" indent="-342900">
              <a:spcBef>
                <a:spcPts val="3200"/>
              </a:spcBef>
              <a:defRPr sz="2800">
                <a:latin typeface="+mn-lt"/>
                <a:ea typeface="+mn-ea"/>
                <a:cs typeface="+mn-cs"/>
                <a:sym typeface="Helvetica Light"/>
              </a:defRPr>
            </a:lvl2pPr>
            <a:lvl3pPr marL="1028700" indent="-342900">
              <a:spcBef>
                <a:spcPts val="3200"/>
              </a:spcBef>
              <a:defRPr sz="2800">
                <a:latin typeface="+mn-lt"/>
                <a:ea typeface="+mn-ea"/>
                <a:cs typeface="+mn-cs"/>
                <a:sym typeface="Helvetica Light"/>
              </a:defRPr>
            </a:lvl3pPr>
            <a:lvl4pPr marL="1371600" indent="-342900">
              <a:spcBef>
                <a:spcPts val="3200"/>
              </a:spcBef>
              <a:defRPr sz="2800">
                <a:latin typeface="+mn-lt"/>
                <a:ea typeface="+mn-ea"/>
                <a:cs typeface="+mn-cs"/>
                <a:sym typeface="Helvetica Light"/>
              </a:defRPr>
            </a:lvl4pPr>
            <a:lvl5pPr marL="1714500" indent="-342900">
              <a:spcBef>
                <a:spcPts val="3200"/>
              </a:spcBef>
              <a:defRPr sz="280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7200" b="0" i="0" u="none" strike="noStrike" cap="none" spc="0" baseline="0">
          <a:ln>
            <a:noFill/>
          </a:ln>
          <a:solidFill>
            <a:srgbClr val="000000"/>
          </a:solidFill>
          <a:uFillTx/>
          <a:latin typeface="+mj-lt"/>
          <a:ea typeface="+mj-ea"/>
          <a:cs typeface="+mj-cs"/>
          <a:sym typeface="Helvetica"/>
        </a:defRPr>
      </a:lvl1pPr>
      <a:lvl2pPr marL="0" marR="0" indent="228600" algn="ctr" defTabSz="584200" rtl="0" latinLnBrk="0">
        <a:lnSpc>
          <a:spcPct val="100000"/>
        </a:lnSpc>
        <a:spcBef>
          <a:spcPts val="0"/>
        </a:spcBef>
        <a:spcAft>
          <a:spcPts val="0"/>
        </a:spcAft>
        <a:buClrTx/>
        <a:buSzTx/>
        <a:buFontTx/>
        <a:buNone/>
        <a:tabLst/>
        <a:defRPr sz="7200" b="0" i="0" u="none" strike="noStrike" cap="none" spc="0" baseline="0">
          <a:ln>
            <a:noFill/>
          </a:ln>
          <a:solidFill>
            <a:srgbClr val="000000"/>
          </a:solidFill>
          <a:uFillTx/>
          <a:latin typeface="+mj-lt"/>
          <a:ea typeface="+mj-ea"/>
          <a:cs typeface="+mj-cs"/>
          <a:sym typeface="Helvetica"/>
        </a:defRPr>
      </a:lvl2pPr>
      <a:lvl3pPr marL="0" marR="0" indent="457200" algn="ctr" defTabSz="584200" rtl="0" latinLnBrk="0">
        <a:lnSpc>
          <a:spcPct val="100000"/>
        </a:lnSpc>
        <a:spcBef>
          <a:spcPts val="0"/>
        </a:spcBef>
        <a:spcAft>
          <a:spcPts val="0"/>
        </a:spcAft>
        <a:buClrTx/>
        <a:buSzTx/>
        <a:buFontTx/>
        <a:buNone/>
        <a:tabLst/>
        <a:defRPr sz="7200" b="0" i="0" u="none" strike="noStrike" cap="none" spc="0" baseline="0">
          <a:ln>
            <a:noFill/>
          </a:ln>
          <a:solidFill>
            <a:srgbClr val="000000"/>
          </a:solidFill>
          <a:uFillTx/>
          <a:latin typeface="+mj-lt"/>
          <a:ea typeface="+mj-ea"/>
          <a:cs typeface="+mj-cs"/>
          <a:sym typeface="Helvetica"/>
        </a:defRPr>
      </a:lvl3pPr>
      <a:lvl4pPr marL="0" marR="0" indent="685800" algn="ctr" defTabSz="584200" rtl="0" latinLnBrk="0">
        <a:lnSpc>
          <a:spcPct val="100000"/>
        </a:lnSpc>
        <a:spcBef>
          <a:spcPts val="0"/>
        </a:spcBef>
        <a:spcAft>
          <a:spcPts val="0"/>
        </a:spcAft>
        <a:buClrTx/>
        <a:buSzTx/>
        <a:buFontTx/>
        <a:buNone/>
        <a:tabLst/>
        <a:defRPr sz="7200" b="0" i="0" u="none" strike="noStrike" cap="none" spc="0" baseline="0">
          <a:ln>
            <a:noFill/>
          </a:ln>
          <a:solidFill>
            <a:srgbClr val="000000"/>
          </a:solidFill>
          <a:uFillTx/>
          <a:latin typeface="+mj-lt"/>
          <a:ea typeface="+mj-ea"/>
          <a:cs typeface="+mj-cs"/>
          <a:sym typeface="Helvetica"/>
        </a:defRPr>
      </a:lvl4pPr>
      <a:lvl5pPr marL="0" marR="0" indent="914400" algn="ctr" defTabSz="584200" rtl="0" latinLnBrk="0">
        <a:lnSpc>
          <a:spcPct val="100000"/>
        </a:lnSpc>
        <a:spcBef>
          <a:spcPts val="0"/>
        </a:spcBef>
        <a:spcAft>
          <a:spcPts val="0"/>
        </a:spcAft>
        <a:buClrTx/>
        <a:buSzTx/>
        <a:buFontTx/>
        <a:buNone/>
        <a:tabLst/>
        <a:defRPr sz="7200" b="0" i="0" u="none" strike="noStrike" cap="none" spc="0" baseline="0">
          <a:ln>
            <a:noFill/>
          </a:ln>
          <a:solidFill>
            <a:srgbClr val="000000"/>
          </a:solidFill>
          <a:uFillTx/>
          <a:latin typeface="+mj-lt"/>
          <a:ea typeface="+mj-ea"/>
          <a:cs typeface="+mj-cs"/>
          <a:sym typeface="Helvetica"/>
        </a:defRPr>
      </a:lvl5pPr>
      <a:lvl6pPr marL="0" marR="0" indent="1143000" algn="ctr" defTabSz="584200" rtl="0" latinLnBrk="0">
        <a:lnSpc>
          <a:spcPct val="100000"/>
        </a:lnSpc>
        <a:spcBef>
          <a:spcPts val="0"/>
        </a:spcBef>
        <a:spcAft>
          <a:spcPts val="0"/>
        </a:spcAft>
        <a:buClrTx/>
        <a:buSzTx/>
        <a:buFontTx/>
        <a:buNone/>
        <a:tabLst/>
        <a:defRPr sz="7200" b="0" i="0" u="none" strike="noStrike" cap="none" spc="0" baseline="0">
          <a:ln>
            <a:noFill/>
          </a:ln>
          <a:solidFill>
            <a:srgbClr val="000000"/>
          </a:solidFill>
          <a:uFillTx/>
          <a:latin typeface="+mj-lt"/>
          <a:ea typeface="+mj-ea"/>
          <a:cs typeface="+mj-cs"/>
          <a:sym typeface="Helvetica"/>
        </a:defRPr>
      </a:lvl6pPr>
      <a:lvl7pPr marL="0" marR="0" indent="1371600" algn="ctr" defTabSz="584200" rtl="0" latinLnBrk="0">
        <a:lnSpc>
          <a:spcPct val="100000"/>
        </a:lnSpc>
        <a:spcBef>
          <a:spcPts val="0"/>
        </a:spcBef>
        <a:spcAft>
          <a:spcPts val="0"/>
        </a:spcAft>
        <a:buClrTx/>
        <a:buSzTx/>
        <a:buFontTx/>
        <a:buNone/>
        <a:tabLst/>
        <a:defRPr sz="7200" b="0" i="0" u="none" strike="noStrike" cap="none" spc="0" baseline="0">
          <a:ln>
            <a:noFill/>
          </a:ln>
          <a:solidFill>
            <a:srgbClr val="000000"/>
          </a:solidFill>
          <a:uFillTx/>
          <a:latin typeface="+mj-lt"/>
          <a:ea typeface="+mj-ea"/>
          <a:cs typeface="+mj-cs"/>
          <a:sym typeface="Helvetica"/>
        </a:defRPr>
      </a:lvl7pPr>
      <a:lvl8pPr marL="0" marR="0" indent="1600200" algn="ctr" defTabSz="584200" rtl="0" latinLnBrk="0">
        <a:lnSpc>
          <a:spcPct val="100000"/>
        </a:lnSpc>
        <a:spcBef>
          <a:spcPts val="0"/>
        </a:spcBef>
        <a:spcAft>
          <a:spcPts val="0"/>
        </a:spcAft>
        <a:buClrTx/>
        <a:buSzTx/>
        <a:buFontTx/>
        <a:buNone/>
        <a:tabLst/>
        <a:defRPr sz="7200" b="0" i="0" u="none" strike="noStrike" cap="none" spc="0" baseline="0">
          <a:ln>
            <a:noFill/>
          </a:ln>
          <a:solidFill>
            <a:srgbClr val="000000"/>
          </a:solidFill>
          <a:uFillTx/>
          <a:latin typeface="+mj-lt"/>
          <a:ea typeface="+mj-ea"/>
          <a:cs typeface="+mj-cs"/>
          <a:sym typeface="Helvetica"/>
        </a:defRPr>
      </a:lvl8pPr>
      <a:lvl9pPr marL="0" marR="0" indent="1828800" algn="ctr" defTabSz="584200" rtl="0" latinLnBrk="0">
        <a:lnSpc>
          <a:spcPct val="100000"/>
        </a:lnSpc>
        <a:spcBef>
          <a:spcPts val="0"/>
        </a:spcBef>
        <a:spcAft>
          <a:spcPts val="0"/>
        </a:spcAft>
        <a:buClrTx/>
        <a:buSzTx/>
        <a:buFontTx/>
        <a:buNone/>
        <a:tabLst/>
        <a:defRPr sz="7200" b="0" i="0" u="none" strike="noStrike" cap="none" spc="0" baseline="0">
          <a:ln>
            <a:noFill/>
          </a:ln>
          <a:solidFill>
            <a:srgbClr val="000000"/>
          </a:solidFill>
          <a:uFillTx/>
          <a:latin typeface="+mj-lt"/>
          <a:ea typeface="+mj-ea"/>
          <a:cs typeface="+mj-cs"/>
          <a:sym typeface="Helvetica"/>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ublic Action for Public Goods…"/>
          <p:cNvSpPr>
            <a:spLocks noGrp="1"/>
          </p:cNvSpPr>
          <p:nvPr>
            <p:ph type="ctrTitle"/>
          </p:nvPr>
        </p:nvSpPr>
        <p:spPr>
          <a:prstGeom prst="rect">
            <a:avLst/>
          </a:prstGeom>
        </p:spPr>
        <p:txBody>
          <a:bodyPr/>
          <a:lstStyle/>
          <a:p>
            <a:pPr algn="l" defTabSz="504839">
              <a:lnSpc>
                <a:spcPct val="80000"/>
              </a:lnSpc>
              <a:defRPr sz="9288">
                <a:latin typeface="Helvetica Neue Black Condensed"/>
                <a:ea typeface="Helvetica Neue Black Condensed"/>
                <a:cs typeface="Helvetica Neue Black Condensed"/>
                <a:sym typeface="Helvetica Neue Black Condensed"/>
              </a:defRPr>
            </a:pPr>
            <a:r>
              <a:t>Public Action for Public Goods</a:t>
            </a:r>
          </a:p>
          <a:p>
            <a:pPr algn="l" defTabSz="504839">
              <a:lnSpc>
                <a:spcPct val="80000"/>
              </a:lnSpc>
              <a:defRPr sz="2064">
                <a:latin typeface="Helvetica Neue Black Condensed"/>
                <a:ea typeface="Helvetica Neue Black Condensed"/>
                <a:cs typeface="Helvetica Neue Black Condensed"/>
                <a:sym typeface="Helvetica Neue Black Condensed"/>
              </a:defRPr>
            </a:pPr>
            <a:r>
              <a:t>Banerjee, A. </a:t>
            </a:r>
          </a:p>
          <a:p>
            <a:pPr algn="l" defTabSz="504839">
              <a:lnSpc>
                <a:spcPct val="80000"/>
              </a:lnSpc>
              <a:defRPr sz="2064">
                <a:latin typeface="Helvetica Neue Black Condensed"/>
                <a:ea typeface="Helvetica Neue Black Condensed"/>
                <a:cs typeface="Helvetica Neue Black Condensed"/>
                <a:sym typeface="Helvetica Neue Black Condensed"/>
              </a:defRPr>
            </a:pPr>
            <a:r>
              <a:t>Iyer, L. </a:t>
            </a:r>
          </a:p>
          <a:p>
            <a:pPr algn="l" defTabSz="504839">
              <a:lnSpc>
                <a:spcPct val="80000"/>
              </a:lnSpc>
              <a:defRPr sz="2064">
                <a:latin typeface="Helvetica Neue Black Condensed"/>
                <a:ea typeface="Helvetica Neue Black Condensed"/>
                <a:cs typeface="Helvetica Neue Black Condensed"/>
                <a:sym typeface="Helvetica Neue Black Condensed"/>
              </a:defRPr>
            </a:pPr>
            <a:r>
              <a:t>Somanathan, R. </a:t>
            </a:r>
          </a:p>
        </p:txBody>
      </p:sp>
      <p:sp>
        <p:nvSpPr>
          <p:cNvPr id="127" name="Ali Sheikhpour"/>
          <p:cNvSpPr>
            <a:spLocks noGrp="1"/>
          </p:cNvSpPr>
          <p:nvPr>
            <p:ph type="subTitle" sz="quarter" idx="1"/>
          </p:nvPr>
        </p:nvSpPr>
        <p:spPr>
          <a:prstGeom prst="rect">
            <a:avLst/>
          </a:prstGeom>
        </p:spPr>
        <p:txBody>
          <a:bodyPr/>
          <a:lstStyle/>
          <a:p>
            <a:r>
              <a:t>Ali Sheikhpour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Japan’s growth in literacy first decade 1900-1910 - Sen"/>
          <p:cNvSpPr>
            <a:spLocks noGrp="1"/>
          </p:cNvSpPr>
          <p:nvPr>
            <p:ph type="title"/>
          </p:nvPr>
        </p:nvSpPr>
        <p:spPr>
          <a:xfrm>
            <a:off x="952500" y="444499"/>
            <a:ext cx="11099801" cy="2159001"/>
          </a:xfrm>
          <a:prstGeom prst="rect">
            <a:avLst/>
          </a:prstGeom>
        </p:spPr>
        <p:txBody>
          <a:bodyPr/>
          <a:lstStyle>
            <a:lvl1pPr defTabSz="543305">
              <a:defRPr sz="6696"/>
            </a:lvl1pPr>
          </a:lstStyle>
          <a:p>
            <a:r>
              <a:t>Japan’s growth in literacy first decade 1900-1910 - Sen</a:t>
            </a:r>
          </a:p>
        </p:txBody>
      </p:sp>
      <p:sp>
        <p:nvSpPr>
          <p:cNvPr id="304" name="Education very quickly seen as a freeing enterprise. Japan swiftly takes heed on lessons…"/>
          <p:cNvSpPr>
            <a:spLocks noGrp="1"/>
          </p:cNvSpPr>
          <p:nvPr>
            <p:ph type="body" idx="1"/>
          </p:nvPr>
        </p:nvSpPr>
        <p:spPr>
          <a:xfrm>
            <a:off x="952499" y="2609850"/>
            <a:ext cx="11099801" cy="6115809"/>
          </a:xfrm>
          <a:prstGeom prst="rect">
            <a:avLst/>
          </a:prstGeom>
        </p:spPr>
        <p:txBody>
          <a:bodyPr/>
          <a:lstStyle/>
          <a:p>
            <a:pPr defTabSz="457200">
              <a:lnSpc>
                <a:spcPts val="5700"/>
              </a:lnSpc>
              <a:spcBef>
                <a:spcPts val="0"/>
              </a:spcBef>
              <a:defRPr>
                <a:latin typeface="Times"/>
                <a:ea typeface="Times"/>
                <a:cs typeface="Times"/>
                <a:sym typeface="Times"/>
              </a:defRPr>
            </a:pPr>
            <a:r>
              <a:t>Education very quickly seen as a </a:t>
            </a:r>
            <a:r>
              <a:rPr i="1"/>
              <a:t>freeing </a:t>
            </a:r>
            <a:r>
              <a:t>enterprise. Japan swiftly takes heed on lessons</a:t>
            </a:r>
          </a:p>
          <a:p>
            <a:pPr defTabSz="457200">
              <a:lnSpc>
                <a:spcPts val="5700"/>
              </a:lnSpc>
              <a:spcBef>
                <a:spcPts val="0"/>
              </a:spcBef>
              <a:defRPr>
                <a:latin typeface="Times"/>
                <a:ea typeface="Times"/>
                <a:cs typeface="Times"/>
                <a:sym typeface="Times"/>
              </a:defRPr>
            </a:pPr>
            <a:r>
              <a:t>“Between 1906 and 1911, education consumed as much as </a:t>
            </a:r>
            <a:r>
              <a:rPr b="1"/>
              <a:t>43 percent of town</a:t>
            </a:r>
            <a:r>
              <a:t> and village budgets in Japan as a whole. By the early years of the 20th century, very little illiteracy remained, and indeed by 1913 Japan was publishing almost twice as many books as the United States” (see Gluck 1985) — Sen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5" name="Group"/>
          <p:cNvGrpSpPr/>
          <p:nvPr/>
        </p:nvGrpSpPr>
        <p:grpSpPr>
          <a:xfrm>
            <a:off x="1933219" y="301008"/>
            <a:ext cx="9138362" cy="7503771"/>
            <a:chOff x="0" y="0"/>
            <a:chExt cx="9138361" cy="7503769"/>
          </a:xfrm>
        </p:grpSpPr>
        <p:grpSp>
          <p:nvGrpSpPr>
            <p:cNvPr id="314" name="Group"/>
            <p:cNvGrpSpPr/>
            <p:nvPr/>
          </p:nvGrpSpPr>
          <p:grpSpPr>
            <a:xfrm>
              <a:off x="-1" y="3004706"/>
              <a:ext cx="9138363" cy="4499064"/>
              <a:chOff x="0" y="0"/>
              <a:chExt cx="9138361" cy="4499062"/>
            </a:xfrm>
          </p:grpSpPr>
          <p:sp>
            <p:nvSpPr>
              <p:cNvPr id="306" name="Shape"/>
              <p:cNvSpPr/>
              <p:nvPr/>
            </p:nvSpPr>
            <p:spPr>
              <a:xfrm>
                <a:off x="3635197" y="51440"/>
                <a:ext cx="1567961" cy="1408331"/>
              </a:xfrm>
              <a:custGeom>
                <a:avLst/>
                <a:gdLst/>
                <a:ahLst/>
                <a:cxnLst>
                  <a:cxn ang="0">
                    <a:pos x="wd2" y="hd2"/>
                  </a:cxn>
                  <a:cxn ang="5400000">
                    <a:pos x="wd2" y="hd2"/>
                  </a:cxn>
                  <a:cxn ang="10800000">
                    <a:pos x="wd2" y="hd2"/>
                  </a:cxn>
                  <a:cxn ang="16200000">
                    <a:pos x="wd2" y="hd2"/>
                  </a:cxn>
                </a:cxnLst>
                <a:rect l="0" t="0" r="r" b="b"/>
                <a:pathLst>
                  <a:path w="21519" h="21364" extrusionOk="0">
                    <a:moveTo>
                      <a:pt x="3010" y="6585"/>
                    </a:moveTo>
                    <a:cubicBezTo>
                      <a:pt x="2435" y="7097"/>
                      <a:pt x="992" y="7348"/>
                      <a:pt x="363" y="6890"/>
                    </a:cubicBezTo>
                    <a:cubicBezTo>
                      <a:pt x="444" y="6750"/>
                      <a:pt x="713" y="6786"/>
                      <a:pt x="499" y="6579"/>
                    </a:cubicBezTo>
                    <a:cubicBezTo>
                      <a:pt x="464" y="6545"/>
                      <a:pt x="118" y="6445"/>
                      <a:pt x="106" y="6460"/>
                    </a:cubicBezTo>
                    <a:cubicBezTo>
                      <a:pt x="240" y="6289"/>
                      <a:pt x="512" y="6444"/>
                      <a:pt x="654" y="6279"/>
                    </a:cubicBezTo>
                    <a:cubicBezTo>
                      <a:pt x="796" y="6113"/>
                      <a:pt x="-14" y="6151"/>
                      <a:pt x="0" y="6157"/>
                    </a:cubicBezTo>
                    <a:cubicBezTo>
                      <a:pt x="226" y="5657"/>
                      <a:pt x="953" y="5687"/>
                      <a:pt x="954" y="6266"/>
                    </a:cubicBezTo>
                    <a:cubicBezTo>
                      <a:pt x="1102" y="6190"/>
                      <a:pt x="1215" y="6074"/>
                      <a:pt x="1294" y="5918"/>
                    </a:cubicBezTo>
                    <a:cubicBezTo>
                      <a:pt x="1537" y="5893"/>
                      <a:pt x="2370" y="6107"/>
                      <a:pt x="2491" y="5816"/>
                    </a:cubicBezTo>
                    <a:cubicBezTo>
                      <a:pt x="2514" y="5759"/>
                      <a:pt x="3682" y="5987"/>
                      <a:pt x="3010" y="6585"/>
                    </a:cubicBezTo>
                    <a:cubicBezTo>
                      <a:pt x="2843" y="6734"/>
                      <a:pt x="3142" y="6468"/>
                      <a:pt x="3010" y="6585"/>
                    </a:cubicBezTo>
                    <a:close/>
                    <a:moveTo>
                      <a:pt x="11005" y="300"/>
                    </a:moveTo>
                    <a:cubicBezTo>
                      <a:pt x="11317" y="195"/>
                      <a:pt x="11825" y="280"/>
                      <a:pt x="12088" y="495"/>
                    </a:cubicBezTo>
                    <a:cubicBezTo>
                      <a:pt x="12051" y="428"/>
                      <a:pt x="12017" y="355"/>
                      <a:pt x="12030" y="274"/>
                    </a:cubicBezTo>
                    <a:cubicBezTo>
                      <a:pt x="12514" y="182"/>
                      <a:pt x="14125" y="719"/>
                      <a:pt x="14503" y="1064"/>
                    </a:cubicBezTo>
                    <a:cubicBezTo>
                      <a:pt x="14355" y="1090"/>
                      <a:pt x="13593" y="1487"/>
                      <a:pt x="13494" y="1113"/>
                    </a:cubicBezTo>
                    <a:cubicBezTo>
                      <a:pt x="13514" y="1074"/>
                      <a:pt x="13535" y="1036"/>
                      <a:pt x="13555" y="997"/>
                    </a:cubicBezTo>
                    <a:cubicBezTo>
                      <a:pt x="13092" y="666"/>
                      <a:pt x="12573" y="887"/>
                      <a:pt x="12439" y="1482"/>
                    </a:cubicBezTo>
                    <a:cubicBezTo>
                      <a:pt x="12305" y="1656"/>
                      <a:pt x="11018" y="988"/>
                      <a:pt x="11664" y="897"/>
                    </a:cubicBezTo>
                    <a:cubicBezTo>
                      <a:pt x="11583" y="891"/>
                      <a:pt x="10294" y="541"/>
                      <a:pt x="11005" y="300"/>
                    </a:cubicBezTo>
                    <a:cubicBezTo>
                      <a:pt x="11317" y="195"/>
                      <a:pt x="10790" y="373"/>
                      <a:pt x="11005" y="300"/>
                    </a:cubicBezTo>
                    <a:close/>
                    <a:moveTo>
                      <a:pt x="13416" y="415"/>
                    </a:moveTo>
                    <a:cubicBezTo>
                      <a:pt x="13177" y="380"/>
                      <a:pt x="12943" y="324"/>
                      <a:pt x="12720" y="200"/>
                    </a:cubicBezTo>
                    <a:cubicBezTo>
                      <a:pt x="13106" y="-111"/>
                      <a:pt x="14518" y="-25"/>
                      <a:pt x="14908" y="222"/>
                    </a:cubicBezTo>
                    <a:cubicBezTo>
                      <a:pt x="14603" y="635"/>
                      <a:pt x="13826" y="474"/>
                      <a:pt x="13416" y="415"/>
                    </a:cubicBezTo>
                    <a:cubicBezTo>
                      <a:pt x="13177" y="380"/>
                      <a:pt x="13560" y="435"/>
                      <a:pt x="13416" y="415"/>
                    </a:cubicBezTo>
                    <a:close/>
                    <a:moveTo>
                      <a:pt x="17057" y="21008"/>
                    </a:moveTo>
                    <a:cubicBezTo>
                      <a:pt x="17044" y="21058"/>
                      <a:pt x="17025" y="21102"/>
                      <a:pt x="16998" y="21143"/>
                    </a:cubicBezTo>
                    <a:cubicBezTo>
                      <a:pt x="16638" y="21123"/>
                      <a:pt x="16355" y="21046"/>
                      <a:pt x="15994" y="21031"/>
                    </a:cubicBezTo>
                    <a:cubicBezTo>
                      <a:pt x="15992" y="20975"/>
                      <a:pt x="15985" y="20922"/>
                      <a:pt x="15986" y="20864"/>
                    </a:cubicBezTo>
                    <a:cubicBezTo>
                      <a:pt x="16167" y="20818"/>
                      <a:pt x="16655" y="20912"/>
                      <a:pt x="16834" y="20976"/>
                    </a:cubicBezTo>
                    <a:cubicBezTo>
                      <a:pt x="16831" y="20995"/>
                      <a:pt x="16840" y="21021"/>
                      <a:pt x="16837" y="21040"/>
                    </a:cubicBezTo>
                    <a:cubicBezTo>
                      <a:pt x="16925" y="21067"/>
                      <a:pt x="16976" y="21002"/>
                      <a:pt x="17057" y="21008"/>
                    </a:cubicBezTo>
                    <a:cubicBezTo>
                      <a:pt x="17069" y="21052"/>
                      <a:pt x="16976" y="21002"/>
                      <a:pt x="17057" y="21008"/>
                    </a:cubicBezTo>
                    <a:close/>
                    <a:moveTo>
                      <a:pt x="15035" y="9329"/>
                    </a:moveTo>
                    <a:cubicBezTo>
                      <a:pt x="15040" y="9332"/>
                      <a:pt x="15043" y="9336"/>
                      <a:pt x="15046" y="9340"/>
                    </a:cubicBezTo>
                    <a:cubicBezTo>
                      <a:pt x="15083" y="9411"/>
                      <a:pt x="14747" y="9586"/>
                      <a:pt x="14719" y="9588"/>
                    </a:cubicBezTo>
                    <a:cubicBezTo>
                      <a:pt x="14509" y="9606"/>
                      <a:pt x="14814" y="9185"/>
                      <a:pt x="15035" y="9329"/>
                    </a:cubicBezTo>
                    <a:cubicBezTo>
                      <a:pt x="15040" y="9332"/>
                      <a:pt x="15025" y="9323"/>
                      <a:pt x="15035" y="9329"/>
                    </a:cubicBezTo>
                    <a:close/>
                    <a:moveTo>
                      <a:pt x="10464" y="17106"/>
                    </a:moveTo>
                    <a:lnTo>
                      <a:pt x="10453" y="17083"/>
                    </a:lnTo>
                    <a:cubicBezTo>
                      <a:pt x="10426" y="17405"/>
                      <a:pt x="10539" y="17595"/>
                      <a:pt x="10345" y="17882"/>
                    </a:cubicBezTo>
                    <a:cubicBezTo>
                      <a:pt x="9796" y="17382"/>
                      <a:pt x="10473" y="17289"/>
                      <a:pt x="10464" y="17106"/>
                    </a:cubicBezTo>
                    <a:cubicBezTo>
                      <a:pt x="10464" y="17106"/>
                      <a:pt x="10457" y="16967"/>
                      <a:pt x="10464" y="17106"/>
                    </a:cubicBezTo>
                    <a:close/>
                    <a:moveTo>
                      <a:pt x="10564" y="18237"/>
                    </a:moveTo>
                    <a:cubicBezTo>
                      <a:pt x="10602" y="18346"/>
                      <a:pt x="10551" y="18790"/>
                      <a:pt x="10530" y="18920"/>
                    </a:cubicBezTo>
                    <a:cubicBezTo>
                      <a:pt x="10485" y="19203"/>
                      <a:pt x="10300" y="18856"/>
                      <a:pt x="10290" y="19078"/>
                    </a:cubicBezTo>
                    <a:cubicBezTo>
                      <a:pt x="10271" y="19507"/>
                      <a:pt x="9961" y="18146"/>
                      <a:pt x="9970" y="18150"/>
                    </a:cubicBezTo>
                    <a:cubicBezTo>
                      <a:pt x="10234" y="18257"/>
                      <a:pt x="10411" y="17796"/>
                      <a:pt x="10564" y="18237"/>
                    </a:cubicBezTo>
                    <a:cubicBezTo>
                      <a:pt x="10578" y="18276"/>
                      <a:pt x="10539" y="18164"/>
                      <a:pt x="10564" y="18237"/>
                    </a:cubicBezTo>
                    <a:close/>
                    <a:moveTo>
                      <a:pt x="5029" y="10651"/>
                    </a:moveTo>
                    <a:cubicBezTo>
                      <a:pt x="5077" y="10532"/>
                      <a:pt x="5345" y="10601"/>
                      <a:pt x="5317" y="10393"/>
                    </a:cubicBezTo>
                    <a:cubicBezTo>
                      <a:pt x="5309" y="10405"/>
                      <a:pt x="5301" y="10411"/>
                      <a:pt x="5295" y="10424"/>
                    </a:cubicBezTo>
                    <a:cubicBezTo>
                      <a:pt x="5232" y="10439"/>
                      <a:pt x="5176" y="10423"/>
                      <a:pt x="5111" y="10424"/>
                    </a:cubicBezTo>
                    <a:cubicBezTo>
                      <a:pt x="5102" y="10395"/>
                      <a:pt x="5323" y="9733"/>
                      <a:pt x="5376" y="9698"/>
                    </a:cubicBezTo>
                    <a:cubicBezTo>
                      <a:pt x="5467" y="9638"/>
                      <a:pt x="5548" y="9315"/>
                      <a:pt x="5670" y="9337"/>
                    </a:cubicBezTo>
                    <a:cubicBezTo>
                      <a:pt x="5754" y="9352"/>
                      <a:pt x="6274" y="9294"/>
                      <a:pt x="6258" y="9415"/>
                    </a:cubicBezTo>
                    <a:cubicBezTo>
                      <a:pt x="6253" y="9452"/>
                      <a:pt x="5825" y="9767"/>
                      <a:pt x="5928" y="9811"/>
                    </a:cubicBezTo>
                    <a:cubicBezTo>
                      <a:pt x="5995" y="9839"/>
                      <a:pt x="6642" y="9635"/>
                      <a:pt x="6636" y="9850"/>
                    </a:cubicBezTo>
                    <a:cubicBezTo>
                      <a:pt x="6630" y="10107"/>
                      <a:pt x="6142" y="10320"/>
                      <a:pt x="6302" y="10517"/>
                    </a:cubicBezTo>
                    <a:cubicBezTo>
                      <a:pt x="6401" y="10638"/>
                      <a:pt x="6622" y="10658"/>
                      <a:pt x="6653" y="10846"/>
                    </a:cubicBezTo>
                    <a:cubicBezTo>
                      <a:pt x="6671" y="10958"/>
                      <a:pt x="6675" y="11181"/>
                      <a:pt x="6785" y="11246"/>
                    </a:cubicBezTo>
                    <a:cubicBezTo>
                      <a:pt x="7128" y="11447"/>
                      <a:pt x="7055" y="11926"/>
                      <a:pt x="7226" y="12079"/>
                    </a:cubicBezTo>
                    <a:cubicBezTo>
                      <a:pt x="7345" y="12186"/>
                      <a:pt x="7646" y="11861"/>
                      <a:pt x="7721" y="12232"/>
                    </a:cubicBezTo>
                    <a:cubicBezTo>
                      <a:pt x="7759" y="12416"/>
                      <a:pt x="7449" y="12755"/>
                      <a:pt x="7292" y="12788"/>
                    </a:cubicBezTo>
                    <a:cubicBezTo>
                      <a:pt x="7264" y="12782"/>
                      <a:pt x="7615" y="12821"/>
                      <a:pt x="7617" y="12880"/>
                    </a:cubicBezTo>
                    <a:cubicBezTo>
                      <a:pt x="7622" y="13056"/>
                      <a:pt x="6316" y="13296"/>
                      <a:pt x="6190" y="13215"/>
                    </a:cubicBezTo>
                    <a:cubicBezTo>
                      <a:pt x="5876" y="13016"/>
                      <a:pt x="5422" y="13624"/>
                      <a:pt x="4985" y="13472"/>
                    </a:cubicBezTo>
                    <a:cubicBezTo>
                      <a:pt x="5239" y="13140"/>
                      <a:pt x="5940" y="13044"/>
                      <a:pt x="6110" y="12742"/>
                    </a:cubicBezTo>
                    <a:cubicBezTo>
                      <a:pt x="5925" y="12832"/>
                      <a:pt x="5802" y="12692"/>
                      <a:pt x="5782" y="12693"/>
                    </a:cubicBezTo>
                    <a:cubicBezTo>
                      <a:pt x="5654" y="12701"/>
                      <a:pt x="5527" y="12674"/>
                      <a:pt x="5405" y="12714"/>
                    </a:cubicBezTo>
                    <a:cubicBezTo>
                      <a:pt x="5071" y="12824"/>
                      <a:pt x="5664" y="12288"/>
                      <a:pt x="5650" y="12311"/>
                    </a:cubicBezTo>
                    <a:cubicBezTo>
                      <a:pt x="5754" y="12141"/>
                      <a:pt x="5455" y="11802"/>
                      <a:pt x="5686" y="11851"/>
                    </a:cubicBezTo>
                    <a:cubicBezTo>
                      <a:pt x="5913" y="11898"/>
                      <a:pt x="6249" y="11772"/>
                      <a:pt x="6176" y="11451"/>
                    </a:cubicBezTo>
                    <a:cubicBezTo>
                      <a:pt x="5978" y="11400"/>
                      <a:pt x="5859" y="11364"/>
                      <a:pt x="6069" y="11081"/>
                    </a:cubicBezTo>
                    <a:cubicBezTo>
                      <a:pt x="5935" y="11261"/>
                      <a:pt x="5499" y="11034"/>
                      <a:pt x="5491" y="11228"/>
                    </a:cubicBezTo>
                    <a:cubicBezTo>
                      <a:pt x="5230" y="11183"/>
                      <a:pt x="5585" y="10919"/>
                      <a:pt x="5602" y="10890"/>
                    </a:cubicBezTo>
                    <a:cubicBezTo>
                      <a:pt x="5707" y="10710"/>
                      <a:pt x="5363" y="10523"/>
                      <a:pt x="5390" y="10718"/>
                    </a:cubicBezTo>
                    <a:cubicBezTo>
                      <a:pt x="5581" y="10787"/>
                      <a:pt x="5302" y="10864"/>
                      <a:pt x="5290" y="10905"/>
                    </a:cubicBezTo>
                    <a:cubicBezTo>
                      <a:pt x="5166" y="10939"/>
                      <a:pt x="5297" y="10688"/>
                      <a:pt x="5272" y="10646"/>
                    </a:cubicBezTo>
                    <a:cubicBezTo>
                      <a:pt x="5255" y="10619"/>
                      <a:pt x="4940" y="10871"/>
                      <a:pt x="5029" y="10651"/>
                    </a:cubicBezTo>
                    <a:cubicBezTo>
                      <a:pt x="5047" y="10606"/>
                      <a:pt x="5016" y="10683"/>
                      <a:pt x="5029" y="10651"/>
                    </a:cubicBezTo>
                    <a:close/>
                    <a:moveTo>
                      <a:pt x="19919" y="20951"/>
                    </a:moveTo>
                    <a:cubicBezTo>
                      <a:pt x="19993" y="20920"/>
                      <a:pt x="20069" y="20888"/>
                      <a:pt x="20137" y="20844"/>
                    </a:cubicBezTo>
                    <a:cubicBezTo>
                      <a:pt x="20138" y="20843"/>
                      <a:pt x="19724" y="21347"/>
                      <a:pt x="19988" y="21347"/>
                    </a:cubicBezTo>
                    <a:cubicBezTo>
                      <a:pt x="19707" y="21325"/>
                      <a:pt x="19367" y="21489"/>
                      <a:pt x="19252" y="21103"/>
                    </a:cubicBezTo>
                    <a:cubicBezTo>
                      <a:pt x="19317" y="21150"/>
                      <a:pt x="19414" y="21101"/>
                      <a:pt x="19487" y="21094"/>
                    </a:cubicBezTo>
                    <a:cubicBezTo>
                      <a:pt x="19505" y="21064"/>
                      <a:pt x="19515" y="21012"/>
                      <a:pt x="19515" y="20976"/>
                    </a:cubicBezTo>
                    <a:cubicBezTo>
                      <a:pt x="19659" y="20996"/>
                      <a:pt x="19780" y="21008"/>
                      <a:pt x="19919" y="20951"/>
                    </a:cubicBezTo>
                    <a:cubicBezTo>
                      <a:pt x="19993" y="20920"/>
                      <a:pt x="19780" y="21008"/>
                      <a:pt x="19919" y="20951"/>
                    </a:cubicBezTo>
                    <a:close/>
                    <a:moveTo>
                      <a:pt x="3448" y="12512"/>
                    </a:moveTo>
                    <a:lnTo>
                      <a:pt x="3439" y="12467"/>
                    </a:lnTo>
                    <a:cubicBezTo>
                      <a:pt x="3441" y="12484"/>
                      <a:pt x="3910" y="11973"/>
                      <a:pt x="3927" y="11961"/>
                    </a:cubicBezTo>
                    <a:cubicBezTo>
                      <a:pt x="3801" y="11949"/>
                      <a:pt x="3649" y="11911"/>
                      <a:pt x="3652" y="11769"/>
                    </a:cubicBezTo>
                    <a:lnTo>
                      <a:pt x="3653" y="11732"/>
                    </a:lnTo>
                    <a:cubicBezTo>
                      <a:pt x="3638" y="11187"/>
                      <a:pt x="4036" y="11537"/>
                      <a:pt x="4296" y="11292"/>
                    </a:cubicBezTo>
                    <a:cubicBezTo>
                      <a:pt x="4019" y="11229"/>
                      <a:pt x="4821" y="10776"/>
                      <a:pt x="5082" y="10841"/>
                    </a:cubicBezTo>
                    <a:cubicBezTo>
                      <a:pt x="5103" y="10873"/>
                      <a:pt x="5214" y="11022"/>
                      <a:pt x="5230" y="11072"/>
                    </a:cubicBezTo>
                    <a:cubicBezTo>
                      <a:pt x="5337" y="11212"/>
                      <a:pt x="5329" y="11337"/>
                      <a:pt x="5207" y="11445"/>
                    </a:cubicBezTo>
                    <a:cubicBezTo>
                      <a:pt x="4948" y="11696"/>
                      <a:pt x="5225" y="11803"/>
                      <a:pt x="5096" y="12165"/>
                    </a:cubicBezTo>
                    <a:cubicBezTo>
                      <a:pt x="4944" y="12594"/>
                      <a:pt x="3961" y="12830"/>
                      <a:pt x="3623" y="12797"/>
                    </a:cubicBezTo>
                    <a:lnTo>
                      <a:pt x="3629" y="12759"/>
                    </a:lnTo>
                    <a:cubicBezTo>
                      <a:pt x="3593" y="12765"/>
                      <a:pt x="3565" y="12764"/>
                      <a:pt x="3528" y="12766"/>
                    </a:cubicBezTo>
                    <a:cubicBezTo>
                      <a:pt x="3509" y="12734"/>
                      <a:pt x="3505" y="12702"/>
                      <a:pt x="3523" y="12678"/>
                    </a:cubicBezTo>
                    <a:cubicBezTo>
                      <a:pt x="3435" y="12635"/>
                      <a:pt x="3431" y="12581"/>
                      <a:pt x="3510" y="12516"/>
                    </a:cubicBezTo>
                    <a:cubicBezTo>
                      <a:pt x="3502" y="12515"/>
                      <a:pt x="3448" y="12512"/>
                      <a:pt x="3448" y="12512"/>
                    </a:cubicBezTo>
                    <a:cubicBezTo>
                      <a:pt x="3448" y="12512"/>
                      <a:pt x="3448" y="12512"/>
                      <a:pt x="3448" y="12512"/>
                    </a:cubicBezTo>
                    <a:close/>
                    <a:moveTo>
                      <a:pt x="11104" y="9151"/>
                    </a:moveTo>
                    <a:cubicBezTo>
                      <a:pt x="11102" y="9148"/>
                      <a:pt x="11098" y="9146"/>
                      <a:pt x="11094" y="9143"/>
                    </a:cubicBezTo>
                    <a:cubicBezTo>
                      <a:pt x="11097" y="9141"/>
                      <a:pt x="11101" y="9138"/>
                      <a:pt x="11105" y="9135"/>
                    </a:cubicBezTo>
                    <a:cubicBezTo>
                      <a:pt x="11105" y="9140"/>
                      <a:pt x="11105" y="9147"/>
                      <a:pt x="11104" y="9151"/>
                    </a:cubicBezTo>
                    <a:cubicBezTo>
                      <a:pt x="11102" y="9148"/>
                      <a:pt x="11105" y="9147"/>
                      <a:pt x="11104" y="9151"/>
                    </a:cubicBezTo>
                    <a:close/>
                    <a:moveTo>
                      <a:pt x="21399" y="14198"/>
                    </a:moveTo>
                    <a:cubicBezTo>
                      <a:pt x="21409" y="14173"/>
                      <a:pt x="21499" y="14149"/>
                      <a:pt x="21520" y="14142"/>
                    </a:cubicBezTo>
                    <a:lnTo>
                      <a:pt x="21423" y="14087"/>
                    </a:lnTo>
                    <a:cubicBezTo>
                      <a:pt x="21320" y="14027"/>
                      <a:pt x="21586" y="13723"/>
                      <a:pt x="21296" y="13692"/>
                    </a:cubicBezTo>
                    <a:cubicBezTo>
                      <a:pt x="21112" y="13672"/>
                      <a:pt x="20805" y="13386"/>
                      <a:pt x="20627" y="13557"/>
                    </a:cubicBezTo>
                    <a:cubicBezTo>
                      <a:pt x="20375" y="13291"/>
                      <a:pt x="20136" y="13280"/>
                      <a:pt x="19764" y="13317"/>
                    </a:cubicBezTo>
                    <a:cubicBezTo>
                      <a:pt x="19859" y="13317"/>
                      <a:pt x="19308" y="12896"/>
                      <a:pt x="19323" y="12913"/>
                    </a:cubicBezTo>
                    <a:cubicBezTo>
                      <a:pt x="19229" y="12913"/>
                      <a:pt x="19162" y="12594"/>
                      <a:pt x="19105" y="12495"/>
                    </a:cubicBezTo>
                    <a:cubicBezTo>
                      <a:pt x="18878" y="12097"/>
                      <a:pt x="18551" y="12640"/>
                      <a:pt x="18342" y="12454"/>
                    </a:cubicBezTo>
                    <a:cubicBezTo>
                      <a:pt x="18213" y="12393"/>
                      <a:pt x="18189" y="12168"/>
                      <a:pt x="18086" y="12043"/>
                    </a:cubicBezTo>
                    <a:cubicBezTo>
                      <a:pt x="18386" y="11994"/>
                      <a:pt x="18733" y="11639"/>
                      <a:pt x="18199" y="11620"/>
                    </a:cubicBezTo>
                    <a:cubicBezTo>
                      <a:pt x="18172" y="11530"/>
                      <a:pt x="17896" y="11200"/>
                      <a:pt x="17799" y="11143"/>
                    </a:cubicBezTo>
                    <a:cubicBezTo>
                      <a:pt x="17967" y="10775"/>
                      <a:pt x="17329" y="10571"/>
                      <a:pt x="17149" y="10533"/>
                    </a:cubicBezTo>
                    <a:cubicBezTo>
                      <a:pt x="16689" y="10533"/>
                      <a:pt x="16796" y="10101"/>
                      <a:pt x="16546" y="9833"/>
                    </a:cubicBezTo>
                    <a:cubicBezTo>
                      <a:pt x="16590" y="9843"/>
                      <a:pt x="16633" y="9860"/>
                      <a:pt x="16674" y="9878"/>
                    </a:cubicBezTo>
                    <a:lnTo>
                      <a:pt x="16626" y="9776"/>
                    </a:lnTo>
                    <a:cubicBezTo>
                      <a:pt x="16769" y="9537"/>
                      <a:pt x="16634" y="9167"/>
                      <a:pt x="16725" y="8824"/>
                    </a:cubicBezTo>
                    <a:cubicBezTo>
                      <a:pt x="16306" y="8876"/>
                      <a:pt x="15803" y="8638"/>
                      <a:pt x="15397" y="8843"/>
                    </a:cubicBezTo>
                    <a:cubicBezTo>
                      <a:pt x="14990" y="9046"/>
                      <a:pt x="15218" y="9655"/>
                      <a:pt x="15490" y="9475"/>
                    </a:cubicBezTo>
                    <a:cubicBezTo>
                      <a:pt x="15446" y="9559"/>
                      <a:pt x="15400" y="9612"/>
                      <a:pt x="15302" y="9624"/>
                    </a:cubicBezTo>
                    <a:cubicBezTo>
                      <a:pt x="15527" y="10138"/>
                      <a:pt x="15043" y="10023"/>
                      <a:pt x="14840" y="9709"/>
                    </a:cubicBezTo>
                    <a:lnTo>
                      <a:pt x="14842" y="9700"/>
                    </a:lnTo>
                    <a:cubicBezTo>
                      <a:pt x="14833" y="9734"/>
                      <a:pt x="14822" y="9767"/>
                      <a:pt x="14810" y="9799"/>
                    </a:cubicBezTo>
                    <a:cubicBezTo>
                      <a:pt x="14723" y="9791"/>
                      <a:pt x="14635" y="9776"/>
                      <a:pt x="14548" y="9751"/>
                    </a:cubicBezTo>
                    <a:cubicBezTo>
                      <a:pt x="14418" y="9770"/>
                      <a:pt x="14357" y="9921"/>
                      <a:pt x="14366" y="10048"/>
                    </a:cubicBezTo>
                    <a:lnTo>
                      <a:pt x="14272" y="10101"/>
                    </a:lnTo>
                    <a:cubicBezTo>
                      <a:pt x="14229" y="10390"/>
                      <a:pt x="14291" y="10708"/>
                      <a:pt x="14374" y="10979"/>
                    </a:cubicBezTo>
                    <a:cubicBezTo>
                      <a:pt x="14374" y="10980"/>
                      <a:pt x="14706" y="11039"/>
                      <a:pt x="14271" y="10982"/>
                    </a:cubicBezTo>
                    <a:cubicBezTo>
                      <a:pt x="14155" y="10964"/>
                      <a:pt x="14030" y="11072"/>
                      <a:pt x="14169" y="11177"/>
                    </a:cubicBezTo>
                    <a:cubicBezTo>
                      <a:pt x="14151" y="11181"/>
                      <a:pt x="14133" y="11186"/>
                      <a:pt x="14115" y="11190"/>
                    </a:cubicBezTo>
                    <a:cubicBezTo>
                      <a:pt x="14118" y="11235"/>
                      <a:pt x="14112" y="11279"/>
                      <a:pt x="14095" y="11321"/>
                    </a:cubicBezTo>
                    <a:cubicBezTo>
                      <a:pt x="14319" y="11407"/>
                      <a:pt x="14597" y="11381"/>
                      <a:pt x="14839" y="11383"/>
                    </a:cubicBezTo>
                    <a:lnTo>
                      <a:pt x="14792" y="11431"/>
                    </a:lnTo>
                    <a:cubicBezTo>
                      <a:pt x="14873" y="11397"/>
                      <a:pt x="15020" y="11368"/>
                      <a:pt x="15097" y="11423"/>
                    </a:cubicBezTo>
                    <a:cubicBezTo>
                      <a:pt x="14771" y="11469"/>
                      <a:pt x="14345" y="11485"/>
                      <a:pt x="14023" y="11419"/>
                    </a:cubicBezTo>
                    <a:cubicBezTo>
                      <a:pt x="13755" y="11424"/>
                      <a:pt x="13655" y="11208"/>
                      <a:pt x="13442" y="11208"/>
                    </a:cubicBezTo>
                    <a:cubicBezTo>
                      <a:pt x="13013" y="11208"/>
                      <a:pt x="12497" y="11570"/>
                      <a:pt x="12077" y="11683"/>
                    </a:cubicBezTo>
                    <a:cubicBezTo>
                      <a:pt x="12021" y="11598"/>
                      <a:pt x="11938" y="11539"/>
                      <a:pt x="11850" y="11498"/>
                    </a:cubicBezTo>
                    <a:cubicBezTo>
                      <a:pt x="11906" y="11380"/>
                      <a:pt x="11866" y="11334"/>
                      <a:pt x="11769" y="11310"/>
                    </a:cubicBezTo>
                    <a:lnTo>
                      <a:pt x="11748" y="11359"/>
                    </a:lnTo>
                    <a:cubicBezTo>
                      <a:pt x="11689" y="11359"/>
                      <a:pt x="11635" y="11383"/>
                      <a:pt x="11585" y="11434"/>
                    </a:cubicBezTo>
                    <a:cubicBezTo>
                      <a:pt x="11468" y="11434"/>
                      <a:pt x="11068" y="11450"/>
                      <a:pt x="10966" y="11574"/>
                    </a:cubicBezTo>
                    <a:cubicBezTo>
                      <a:pt x="11003" y="11493"/>
                      <a:pt x="11068" y="11431"/>
                      <a:pt x="11053" y="11329"/>
                    </a:cubicBezTo>
                    <a:cubicBezTo>
                      <a:pt x="11360" y="11511"/>
                      <a:pt x="11588" y="10834"/>
                      <a:pt x="11473" y="10674"/>
                    </a:cubicBezTo>
                    <a:cubicBezTo>
                      <a:pt x="11548" y="11455"/>
                      <a:pt x="12215" y="10595"/>
                      <a:pt x="12459" y="10590"/>
                    </a:cubicBezTo>
                    <a:cubicBezTo>
                      <a:pt x="12794" y="10584"/>
                      <a:pt x="12838" y="10062"/>
                      <a:pt x="12863" y="9783"/>
                    </a:cubicBezTo>
                    <a:cubicBezTo>
                      <a:pt x="12881" y="9580"/>
                      <a:pt x="13458" y="9031"/>
                      <a:pt x="13427" y="8990"/>
                    </a:cubicBezTo>
                    <a:cubicBezTo>
                      <a:pt x="13815" y="8727"/>
                      <a:pt x="12477" y="8225"/>
                      <a:pt x="13133" y="7551"/>
                    </a:cubicBezTo>
                    <a:cubicBezTo>
                      <a:pt x="13342" y="7340"/>
                      <a:pt x="13527" y="7230"/>
                      <a:pt x="13796" y="7110"/>
                    </a:cubicBezTo>
                    <a:cubicBezTo>
                      <a:pt x="13875" y="7074"/>
                      <a:pt x="14210" y="6821"/>
                      <a:pt x="14230" y="6703"/>
                    </a:cubicBezTo>
                    <a:cubicBezTo>
                      <a:pt x="14239" y="6653"/>
                      <a:pt x="14134" y="6487"/>
                      <a:pt x="14081" y="6528"/>
                    </a:cubicBezTo>
                    <a:cubicBezTo>
                      <a:pt x="14339" y="5989"/>
                      <a:pt x="15221" y="5978"/>
                      <a:pt x="15459" y="6484"/>
                    </a:cubicBezTo>
                    <a:cubicBezTo>
                      <a:pt x="15284" y="6479"/>
                      <a:pt x="14555" y="7035"/>
                      <a:pt x="14534" y="7238"/>
                    </a:cubicBezTo>
                    <a:cubicBezTo>
                      <a:pt x="14055" y="7196"/>
                      <a:pt x="14378" y="8563"/>
                      <a:pt x="14576" y="8615"/>
                    </a:cubicBezTo>
                    <a:cubicBezTo>
                      <a:pt x="14918" y="8705"/>
                      <a:pt x="14912" y="8954"/>
                      <a:pt x="15299" y="8832"/>
                    </a:cubicBezTo>
                    <a:cubicBezTo>
                      <a:pt x="16051" y="8597"/>
                      <a:pt x="16518" y="8623"/>
                      <a:pt x="17126" y="8089"/>
                    </a:cubicBezTo>
                    <a:cubicBezTo>
                      <a:pt x="17989" y="7332"/>
                      <a:pt x="17131" y="7189"/>
                      <a:pt x="16960" y="6564"/>
                    </a:cubicBezTo>
                    <a:cubicBezTo>
                      <a:pt x="16891" y="6310"/>
                      <a:pt x="16962" y="6056"/>
                      <a:pt x="16770" y="5802"/>
                    </a:cubicBezTo>
                    <a:cubicBezTo>
                      <a:pt x="16593" y="5570"/>
                      <a:pt x="16691" y="5715"/>
                      <a:pt x="16751" y="5394"/>
                    </a:cubicBezTo>
                    <a:cubicBezTo>
                      <a:pt x="16807" y="5092"/>
                      <a:pt x="16443" y="5099"/>
                      <a:pt x="16319" y="4939"/>
                    </a:cubicBezTo>
                    <a:cubicBezTo>
                      <a:pt x="16366" y="4885"/>
                      <a:pt x="16402" y="4805"/>
                      <a:pt x="16433" y="4739"/>
                    </a:cubicBezTo>
                    <a:cubicBezTo>
                      <a:pt x="16397" y="4728"/>
                      <a:pt x="16370" y="4705"/>
                      <a:pt x="16352" y="4670"/>
                    </a:cubicBezTo>
                    <a:cubicBezTo>
                      <a:pt x="16486" y="4552"/>
                      <a:pt x="16818" y="4457"/>
                      <a:pt x="16818" y="4297"/>
                    </a:cubicBezTo>
                    <a:lnTo>
                      <a:pt x="16777" y="4292"/>
                    </a:lnTo>
                    <a:lnTo>
                      <a:pt x="16781" y="4239"/>
                    </a:lnTo>
                    <a:cubicBezTo>
                      <a:pt x="16681" y="4213"/>
                      <a:pt x="16582" y="4186"/>
                      <a:pt x="16483" y="4156"/>
                    </a:cubicBezTo>
                    <a:cubicBezTo>
                      <a:pt x="16600" y="4125"/>
                      <a:pt x="16712" y="4098"/>
                      <a:pt x="16819" y="4044"/>
                    </a:cubicBezTo>
                    <a:lnTo>
                      <a:pt x="16812" y="4008"/>
                    </a:lnTo>
                    <a:cubicBezTo>
                      <a:pt x="16788" y="3879"/>
                      <a:pt x="16102" y="3767"/>
                      <a:pt x="16024" y="3831"/>
                    </a:cubicBezTo>
                    <a:cubicBezTo>
                      <a:pt x="16035" y="3485"/>
                      <a:pt x="15559" y="3828"/>
                      <a:pt x="15481" y="3933"/>
                    </a:cubicBezTo>
                    <a:cubicBezTo>
                      <a:pt x="15481" y="3810"/>
                      <a:pt x="15465" y="3728"/>
                      <a:pt x="15353" y="3712"/>
                    </a:cubicBezTo>
                    <a:cubicBezTo>
                      <a:pt x="15350" y="3712"/>
                      <a:pt x="15455" y="3766"/>
                      <a:pt x="15313" y="3766"/>
                    </a:cubicBezTo>
                    <a:lnTo>
                      <a:pt x="15313" y="3708"/>
                    </a:lnTo>
                    <a:cubicBezTo>
                      <a:pt x="14920" y="3686"/>
                      <a:pt x="14462" y="3793"/>
                      <a:pt x="14080" y="3879"/>
                    </a:cubicBezTo>
                    <a:lnTo>
                      <a:pt x="14055" y="3979"/>
                    </a:lnTo>
                    <a:cubicBezTo>
                      <a:pt x="14083" y="3996"/>
                      <a:pt x="14112" y="4012"/>
                      <a:pt x="14141" y="4027"/>
                    </a:cubicBezTo>
                    <a:cubicBezTo>
                      <a:pt x="14126" y="4044"/>
                      <a:pt x="13707" y="4059"/>
                      <a:pt x="13848" y="4178"/>
                    </a:cubicBezTo>
                    <a:cubicBezTo>
                      <a:pt x="13839" y="4188"/>
                      <a:pt x="13730" y="4250"/>
                      <a:pt x="13705" y="4250"/>
                    </a:cubicBezTo>
                    <a:cubicBezTo>
                      <a:pt x="13546" y="4221"/>
                      <a:pt x="13373" y="4049"/>
                      <a:pt x="13215" y="4159"/>
                    </a:cubicBezTo>
                    <a:cubicBezTo>
                      <a:pt x="13149" y="4204"/>
                      <a:pt x="12175" y="4604"/>
                      <a:pt x="12746" y="4666"/>
                    </a:cubicBezTo>
                    <a:cubicBezTo>
                      <a:pt x="12622" y="4865"/>
                      <a:pt x="12457" y="4653"/>
                      <a:pt x="12460" y="4524"/>
                    </a:cubicBezTo>
                    <a:cubicBezTo>
                      <a:pt x="12221" y="4504"/>
                      <a:pt x="11580" y="4848"/>
                      <a:pt x="11551" y="5086"/>
                    </a:cubicBezTo>
                    <a:cubicBezTo>
                      <a:pt x="11780" y="5070"/>
                      <a:pt x="12010" y="5019"/>
                      <a:pt x="12238" y="4987"/>
                    </a:cubicBezTo>
                    <a:cubicBezTo>
                      <a:pt x="11896" y="5054"/>
                      <a:pt x="11014" y="6216"/>
                      <a:pt x="10964" y="6583"/>
                    </a:cubicBezTo>
                    <a:cubicBezTo>
                      <a:pt x="10736" y="6624"/>
                      <a:pt x="10558" y="6970"/>
                      <a:pt x="10381" y="6977"/>
                    </a:cubicBezTo>
                    <a:cubicBezTo>
                      <a:pt x="10180" y="6977"/>
                      <a:pt x="10128" y="6767"/>
                      <a:pt x="10029" y="7058"/>
                    </a:cubicBezTo>
                    <a:cubicBezTo>
                      <a:pt x="9982" y="7191"/>
                      <a:pt x="9499" y="7414"/>
                      <a:pt x="9402" y="7408"/>
                    </a:cubicBezTo>
                    <a:cubicBezTo>
                      <a:pt x="9414" y="7463"/>
                      <a:pt x="9398" y="7484"/>
                      <a:pt x="9354" y="7470"/>
                    </a:cubicBezTo>
                    <a:cubicBezTo>
                      <a:pt x="9353" y="7486"/>
                      <a:pt x="9333" y="7546"/>
                      <a:pt x="9329" y="7554"/>
                    </a:cubicBezTo>
                    <a:cubicBezTo>
                      <a:pt x="9181" y="7675"/>
                      <a:pt x="8893" y="7604"/>
                      <a:pt x="8949" y="7955"/>
                    </a:cubicBezTo>
                    <a:cubicBezTo>
                      <a:pt x="8986" y="8192"/>
                      <a:pt x="8876" y="8784"/>
                      <a:pt x="8991" y="8987"/>
                    </a:cubicBezTo>
                    <a:cubicBezTo>
                      <a:pt x="9205" y="9365"/>
                      <a:pt x="9340" y="9782"/>
                      <a:pt x="9892" y="9648"/>
                    </a:cubicBezTo>
                    <a:cubicBezTo>
                      <a:pt x="10114" y="9595"/>
                      <a:pt x="10749" y="9192"/>
                      <a:pt x="10777" y="8955"/>
                    </a:cubicBezTo>
                    <a:cubicBezTo>
                      <a:pt x="10817" y="9053"/>
                      <a:pt x="10800" y="9070"/>
                      <a:pt x="10918" y="9140"/>
                    </a:cubicBezTo>
                    <a:cubicBezTo>
                      <a:pt x="10889" y="9162"/>
                      <a:pt x="10862" y="9182"/>
                      <a:pt x="10829" y="9197"/>
                    </a:cubicBezTo>
                    <a:cubicBezTo>
                      <a:pt x="11004" y="9640"/>
                      <a:pt x="11181" y="10022"/>
                      <a:pt x="11497" y="10369"/>
                    </a:cubicBezTo>
                    <a:cubicBezTo>
                      <a:pt x="11390" y="10425"/>
                      <a:pt x="11363" y="10548"/>
                      <a:pt x="11450" y="10649"/>
                    </a:cubicBezTo>
                    <a:cubicBezTo>
                      <a:pt x="11391" y="10614"/>
                      <a:pt x="11149" y="10769"/>
                      <a:pt x="11098" y="10800"/>
                    </a:cubicBezTo>
                    <a:cubicBezTo>
                      <a:pt x="10812" y="10969"/>
                      <a:pt x="11257" y="11023"/>
                      <a:pt x="11209" y="11174"/>
                    </a:cubicBezTo>
                    <a:cubicBezTo>
                      <a:pt x="11154" y="11353"/>
                      <a:pt x="10994" y="11044"/>
                      <a:pt x="11012" y="11359"/>
                    </a:cubicBezTo>
                    <a:cubicBezTo>
                      <a:pt x="10937" y="11384"/>
                      <a:pt x="10752" y="11439"/>
                      <a:pt x="10683" y="11373"/>
                    </a:cubicBezTo>
                    <a:cubicBezTo>
                      <a:pt x="10699" y="11309"/>
                      <a:pt x="10743" y="11117"/>
                      <a:pt x="10714" y="11059"/>
                    </a:cubicBezTo>
                    <a:cubicBezTo>
                      <a:pt x="10772" y="11086"/>
                      <a:pt x="10965" y="11220"/>
                      <a:pt x="10955" y="11230"/>
                    </a:cubicBezTo>
                    <a:cubicBezTo>
                      <a:pt x="11264" y="10919"/>
                      <a:pt x="10514" y="10683"/>
                      <a:pt x="10674" y="11018"/>
                    </a:cubicBezTo>
                    <a:cubicBezTo>
                      <a:pt x="10644" y="11008"/>
                      <a:pt x="10613" y="11003"/>
                      <a:pt x="10583" y="11002"/>
                    </a:cubicBezTo>
                    <a:cubicBezTo>
                      <a:pt x="10613" y="10960"/>
                      <a:pt x="10785" y="10573"/>
                      <a:pt x="10785" y="10566"/>
                    </a:cubicBezTo>
                    <a:cubicBezTo>
                      <a:pt x="10800" y="10576"/>
                      <a:pt x="10821" y="10590"/>
                      <a:pt x="10853" y="10592"/>
                    </a:cubicBezTo>
                    <a:cubicBezTo>
                      <a:pt x="10863" y="10592"/>
                      <a:pt x="10848" y="9927"/>
                      <a:pt x="10934" y="9698"/>
                    </a:cubicBezTo>
                    <a:cubicBezTo>
                      <a:pt x="10675" y="9764"/>
                      <a:pt x="10420" y="9916"/>
                      <a:pt x="10181" y="10042"/>
                    </a:cubicBezTo>
                    <a:cubicBezTo>
                      <a:pt x="9963" y="10157"/>
                      <a:pt x="9886" y="10826"/>
                      <a:pt x="10149" y="10909"/>
                    </a:cubicBezTo>
                    <a:cubicBezTo>
                      <a:pt x="10138" y="10964"/>
                      <a:pt x="10090" y="11008"/>
                      <a:pt x="10090" y="11067"/>
                    </a:cubicBezTo>
                    <a:cubicBezTo>
                      <a:pt x="10053" y="11050"/>
                      <a:pt x="10016" y="11033"/>
                      <a:pt x="9978" y="11019"/>
                    </a:cubicBezTo>
                    <a:cubicBezTo>
                      <a:pt x="10028" y="11079"/>
                      <a:pt x="10066" y="11359"/>
                      <a:pt x="10163" y="11359"/>
                    </a:cubicBezTo>
                    <a:cubicBezTo>
                      <a:pt x="10073" y="11359"/>
                      <a:pt x="10093" y="11378"/>
                      <a:pt x="10048" y="11394"/>
                    </a:cubicBezTo>
                    <a:cubicBezTo>
                      <a:pt x="10043" y="11379"/>
                      <a:pt x="10156" y="11600"/>
                      <a:pt x="10151" y="11616"/>
                    </a:cubicBezTo>
                    <a:cubicBezTo>
                      <a:pt x="10064" y="11619"/>
                      <a:pt x="9974" y="11681"/>
                      <a:pt x="10004" y="11789"/>
                    </a:cubicBezTo>
                    <a:cubicBezTo>
                      <a:pt x="9806" y="11773"/>
                      <a:pt x="8782" y="11721"/>
                      <a:pt x="9003" y="12226"/>
                    </a:cubicBezTo>
                    <a:cubicBezTo>
                      <a:pt x="8695" y="11907"/>
                      <a:pt x="8967" y="11872"/>
                      <a:pt x="8720" y="12293"/>
                    </a:cubicBezTo>
                    <a:cubicBezTo>
                      <a:pt x="8561" y="12563"/>
                      <a:pt x="8330" y="12770"/>
                      <a:pt x="8088" y="12915"/>
                    </a:cubicBezTo>
                    <a:lnTo>
                      <a:pt x="8082" y="12908"/>
                    </a:lnTo>
                    <a:cubicBezTo>
                      <a:pt x="7634" y="12869"/>
                      <a:pt x="7779" y="13179"/>
                      <a:pt x="7606" y="13396"/>
                    </a:cubicBezTo>
                    <a:cubicBezTo>
                      <a:pt x="7588" y="13419"/>
                      <a:pt x="7002" y="13803"/>
                      <a:pt x="7051" y="13801"/>
                    </a:cubicBezTo>
                    <a:cubicBezTo>
                      <a:pt x="6841" y="13801"/>
                      <a:pt x="6602" y="13612"/>
                      <a:pt x="6400" y="13559"/>
                    </a:cubicBezTo>
                    <a:cubicBezTo>
                      <a:pt x="6489" y="14164"/>
                      <a:pt x="6519" y="13881"/>
                      <a:pt x="6154" y="14145"/>
                    </a:cubicBezTo>
                    <a:cubicBezTo>
                      <a:pt x="5934" y="14026"/>
                      <a:pt x="5898" y="14077"/>
                      <a:pt x="5673" y="14077"/>
                    </a:cubicBezTo>
                    <a:cubicBezTo>
                      <a:pt x="5381" y="14162"/>
                      <a:pt x="5116" y="14590"/>
                      <a:pt x="5629" y="14617"/>
                    </a:cubicBezTo>
                    <a:cubicBezTo>
                      <a:pt x="5897" y="14801"/>
                      <a:pt x="6092" y="14655"/>
                      <a:pt x="6255" y="15020"/>
                    </a:cubicBezTo>
                    <a:cubicBezTo>
                      <a:pt x="6320" y="15168"/>
                      <a:pt x="6390" y="15262"/>
                      <a:pt x="6508" y="15350"/>
                    </a:cubicBezTo>
                    <a:cubicBezTo>
                      <a:pt x="6728" y="15390"/>
                      <a:pt x="6465" y="16646"/>
                      <a:pt x="6350" y="16730"/>
                    </a:cubicBezTo>
                    <a:cubicBezTo>
                      <a:pt x="6365" y="16739"/>
                      <a:pt x="5826" y="16663"/>
                      <a:pt x="5785" y="16667"/>
                    </a:cubicBezTo>
                    <a:cubicBezTo>
                      <a:pt x="5650" y="16689"/>
                      <a:pt x="5391" y="16822"/>
                      <a:pt x="5281" y="16822"/>
                    </a:cubicBezTo>
                    <a:cubicBezTo>
                      <a:pt x="5108" y="16822"/>
                      <a:pt x="3913" y="16170"/>
                      <a:pt x="3821" y="16687"/>
                    </a:cubicBezTo>
                    <a:cubicBezTo>
                      <a:pt x="3737" y="16815"/>
                      <a:pt x="3377" y="16828"/>
                      <a:pt x="3449" y="17021"/>
                    </a:cubicBezTo>
                    <a:cubicBezTo>
                      <a:pt x="3530" y="17238"/>
                      <a:pt x="3616" y="17337"/>
                      <a:pt x="3535" y="17599"/>
                    </a:cubicBezTo>
                    <a:cubicBezTo>
                      <a:pt x="3600" y="17542"/>
                      <a:pt x="3710" y="17444"/>
                      <a:pt x="3784" y="17425"/>
                    </a:cubicBezTo>
                    <a:cubicBezTo>
                      <a:pt x="3784" y="17438"/>
                      <a:pt x="3787" y="17450"/>
                      <a:pt x="3789" y="17462"/>
                    </a:cubicBezTo>
                    <a:cubicBezTo>
                      <a:pt x="3726" y="17490"/>
                      <a:pt x="3651" y="17551"/>
                      <a:pt x="3593" y="17601"/>
                    </a:cubicBezTo>
                    <a:cubicBezTo>
                      <a:pt x="3653" y="18066"/>
                      <a:pt x="3066" y="19278"/>
                      <a:pt x="3496" y="19389"/>
                    </a:cubicBezTo>
                    <a:cubicBezTo>
                      <a:pt x="3578" y="19503"/>
                      <a:pt x="3431" y="20005"/>
                      <a:pt x="3411" y="20118"/>
                    </a:cubicBezTo>
                    <a:cubicBezTo>
                      <a:pt x="3635" y="20121"/>
                      <a:pt x="3877" y="20136"/>
                      <a:pt x="4087" y="20055"/>
                    </a:cubicBezTo>
                    <a:cubicBezTo>
                      <a:pt x="4100" y="20019"/>
                      <a:pt x="4106" y="19981"/>
                      <a:pt x="4104" y="19942"/>
                    </a:cubicBezTo>
                    <a:cubicBezTo>
                      <a:pt x="4297" y="19997"/>
                      <a:pt x="4530" y="20799"/>
                      <a:pt x="4764" y="20513"/>
                    </a:cubicBezTo>
                    <a:cubicBezTo>
                      <a:pt x="4977" y="20254"/>
                      <a:pt x="5179" y="20132"/>
                      <a:pt x="5537" y="20162"/>
                    </a:cubicBezTo>
                    <a:cubicBezTo>
                      <a:pt x="5614" y="20159"/>
                      <a:pt x="5904" y="20198"/>
                      <a:pt x="5920" y="20206"/>
                    </a:cubicBezTo>
                    <a:cubicBezTo>
                      <a:pt x="6029" y="20263"/>
                      <a:pt x="6288" y="19747"/>
                      <a:pt x="6500" y="19720"/>
                    </a:cubicBezTo>
                    <a:cubicBezTo>
                      <a:pt x="6516" y="19542"/>
                      <a:pt x="6994" y="19064"/>
                      <a:pt x="6943" y="19014"/>
                    </a:cubicBezTo>
                    <a:cubicBezTo>
                      <a:pt x="6523" y="18603"/>
                      <a:pt x="7185" y="18457"/>
                      <a:pt x="7212" y="18069"/>
                    </a:cubicBezTo>
                    <a:cubicBezTo>
                      <a:pt x="7226" y="17872"/>
                      <a:pt x="8104" y="17676"/>
                      <a:pt x="8191" y="17252"/>
                    </a:cubicBezTo>
                    <a:cubicBezTo>
                      <a:pt x="7967" y="16762"/>
                      <a:pt x="8592" y="16828"/>
                      <a:pt x="8806" y="16828"/>
                    </a:cubicBezTo>
                    <a:cubicBezTo>
                      <a:pt x="9295" y="16828"/>
                      <a:pt x="9285" y="17028"/>
                      <a:pt x="9719" y="16681"/>
                    </a:cubicBezTo>
                    <a:cubicBezTo>
                      <a:pt x="10053" y="16798"/>
                      <a:pt x="10062" y="16395"/>
                      <a:pt x="10290" y="16395"/>
                    </a:cubicBezTo>
                    <a:cubicBezTo>
                      <a:pt x="10831" y="16420"/>
                      <a:pt x="10690" y="16988"/>
                      <a:pt x="11024" y="17234"/>
                    </a:cubicBezTo>
                    <a:cubicBezTo>
                      <a:pt x="11260" y="17408"/>
                      <a:pt x="11458" y="17785"/>
                      <a:pt x="11701" y="17900"/>
                    </a:cubicBezTo>
                    <a:cubicBezTo>
                      <a:pt x="11758" y="17927"/>
                      <a:pt x="12171" y="18115"/>
                      <a:pt x="12175" y="18125"/>
                    </a:cubicBezTo>
                    <a:cubicBezTo>
                      <a:pt x="12200" y="18189"/>
                      <a:pt x="12697" y="18605"/>
                      <a:pt x="12766" y="18619"/>
                    </a:cubicBezTo>
                    <a:cubicBezTo>
                      <a:pt x="12961" y="18658"/>
                      <a:pt x="13173" y="19418"/>
                      <a:pt x="12855" y="19436"/>
                    </a:cubicBezTo>
                    <a:cubicBezTo>
                      <a:pt x="12711" y="19427"/>
                      <a:pt x="12614" y="19631"/>
                      <a:pt x="12536" y="19631"/>
                    </a:cubicBezTo>
                    <a:cubicBezTo>
                      <a:pt x="12338" y="19631"/>
                      <a:pt x="11750" y="19355"/>
                      <a:pt x="11649" y="19598"/>
                    </a:cubicBezTo>
                    <a:cubicBezTo>
                      <a:pt x="11548" y="19838"/>
                      <a:pt x="12500" y="20365"/>
                      <a:pt x="12643" y="20365"/>
                    </a:cubicBezTo>
                    <a:cubicBezTo>
                      <a:pt x="12872" y="20365"/>
                      <a:pt x="12768" y="19773"/>
                      <a:pt x="12861" y="19652"/>
                    </a:cubicBezTo>
                    <a:cubicBezTo>
                      <a:pt x="12937" y="19784"/>
                      <a:pt x="13907" y="18987"/>
                      <a:pt x="13268" y="18723"/>
                    </a:cubicBezTo>
                    <a:cubicBezTo>
                      <a:pt x="13262" y="18582"/>
                      <a:pt x="13314" y="18477"/>
                      <a:pt x="13424" y="18409"/>
                    </a:cubicBezTo>
                    <a:cubicBezTo>
                      <a:pt x="13567" y="18409"/>
                      <a:pt x="13727" y="18623"/>
                      <a:pt x="13787" y="18743"/>
                    </a:cubicBezTo>
                    <a:cubicBezTo>
                      <a:pt x="14586" y="18482"/>
                      <a:pt x="13011" y="17868"/>
                      <a:pt x="13024" y="17811"/>
                    </a:cubicBezTo>
                    <a:cubicBezTo>
                      <a:pt x="13147" y="17540"/>
                      <a:pt x="12981" y="17586"/>
                      <a:pt x="12787" y="17586"/>
                    </a:cubicBezTo>
                    <a:cubicBezTo>
                      <a:pt x="12361" y="17586"/>
                      <a:pt x="12347" y="17113"/>
                      <a:pt x="12152" y="16852"/>
                    </a:cubicBezTo>
                    <a:cubicBezTo>
                      <a:pt x="11986" y="16631"/>
                      <a:pt x="11693" y="16567"/>
                      <a:pt x="11625" y="16266"/>
                    </a:cubicBezTo>
                    <a:cubicBezTo>
                      <a:pt x="11495" y="15947"/>
                      <a:pt x="11716" y="15939"/>
                      <a:pt x="11865" y="15798"/>
                    </a:cubicBezTo>
                    <a:cubicBezTo>
                      <a:pt x="11841" y="15934"/>
                      <a:pt x="11936" y="16125"/>
                      <a:pt x="12008" y="16225"/>
                    </a:cubicBezTo>
                    <a:cubicBezTo>
                      <a:pt x="12087" y="16161"/>
                      <a:pt x="12165" y="16158"/>
                      <a:pt x="12238" y="16230"/>
                    </a:cubicBezTo>
                    <a:cubicBezTo>
                      <a:pt x="12254" y="16203"/>
                      <a:pt x="12301" y="16084"/>
                      <a:pt x="12329" y="16084"/>
                    </a:cubicBezTo>
                    <a:cubicBezTo>
                      <a:pt x="12326" y="16084"/>
                      <a:pt x="12736" y="16816"/>
                      <a:pt x="12978" y="16874"/>
                    </a:cubicBezTo>
                    <a:cubicBezTo>
                      <a:pt x="13227" y="16935"/>
                      <a:pt x="13439" y="17177"/>
                      <a:pt x="13668" y="17310"/>
                    </a:cubicBezTo>
                    <a:lnTo>
                      <a:pt x="13669" y="17307"/>
                    </a:lnTo>
                    <a:cubicBezTo>
                      <a:pt x="13733" y="17355"/>
                      <a:pt x="13798" y="17401"/>
                      <a:pt x="13864" y="17445"/>
                    </a:cubicBezTo>
                    <a:cubicBezTo>
                      <a:pt x="13864" y="17445"/>
                      <a:pt x="13885" y="17398"/>
                      <a:pt x="13900" y="17364"/>
                    </a:cubicBezTo>
                    <a:cubicBezTo>
                      <a:pt x="13996" y="17452"/>
                      <a:pt x="14062" y="17548"/>
                      <a:pt x="14179" y="17579"/>
                    </a:cubicBezTo>
                    <a:cubicBezTo>
                      <a:pt x="14188" y="18042"/>
                      <a:pt x="14082" y="18142"/>
                      <a:pt x="14348" y="18508"/>
                    </a:cubicBezTo>
                    <a:cubicBezTo>
                      <a:pt x="14118" y="18572"/>
                      <a:pt x="14350" y="18860"/>
                      <a:pt x="14440" y="18766"/>
                    </a:cubicBezTo>
                    <a:cubicBezTo>
                      <a:pt x="14548" y="18913"/>
                      <a:pt x="14606" y="19070"/>
                      <a:pt x="14601" y="19267"/>
                    </a:cubicBezTo>
                    <a:cubicBezTo>
                      <a:pt x="14744" y="19281"/>
                      <a:pt x="14884" y="19339"/>
                      <a:pt x="15005" y="19427"/>
                    </a:cubicBezTo>
                    <a:cubicBezTo>
                      <a:pt x="14917" y="19488"/>
                      <a:pt x="14849" y="19566"/>
                      <a:pt x="14799" y="19661"/>
                    </a:cubicBezTo>
                    <a:cubicBezTo>
                      <a:pt x="15088" y="19884"/>
                      <a:pt x="14876" y="20093"/>
                      <a:pt x="15189" y="20301"/>
                    </a:cubicBezTo>
                    <a:cubicBezTo>
                      <a:pt x="15191" y="20250"/>
                      <a:pt x="15226" y="20114"/>
                      <a:pt x="15288" y="20127"/>
                    </a:cubicBezTo>
                    <a:cubicBezTo>
                      <a:pt x="15355" y="20187"/>
                      <a:pt x="15355" y="20379"/>
                      <a:pt x="15421" y="20470"/>
                    </a:cubicBezTo>
                    <a:cubicBezTo>
                      <a:pt x="15434" y="20425"/>
                      <a:pt x="15471" y="20268"/>
                      <a:pt x="15516" y="20268"/>
                    </a:cubicBezTo>
                    <a:cubicBezTo>
                      <a:pt x="15547" y="20268"/>
                      <a:pt x="15717" y="20454"/>
                      <a:pt x="15743" y="20497"/>
                    </a:cubicBezTo>
                    <a:cubicBezTo>
                      <a:pt x="15738" y="20305"/>
                      <a:pt x="15706" y="20091"/>
                      <a:pt x="15617" y="19924"/>
                    </a:cubicBezTo>
                    <a:cubicBezTo>
                      <a:pt x="15719" y="19942"/>
                      <a:pt x="15823" y="19903"/>
                      <a:pt x="15832" y="19775"/>
                    </a:cubicBezTo>
                    <a:cubicBezTo>
                      <a:pt x="15922" y="19798"/>
                      <a:pt x="16115" y="19795"/>
                      <a:pt x="16041" y="19632"/>
                    </a:cubicBezTo>
                    <a:cubicBezTo>
                      <a:pt x="16106" y="19623"/>
                      <a:pt x="16168" y="19588"/>
                      <a:pt x="16210" y="19533"/>
                    </a:cubicBezTo>
                    <a:cubicBezTo>
                      <a:pt x="16138" y="19390"/>
                      <a:pt x="15206" y="18490"/>
                      <a:pt x="15434" y="18346"/>
                    </a:cubicBezTo>
                    <a:cubicBezTo>
                      <a:pt x="15434" y="18538"/>
                      <a:pt x="16064" y="18478"/>
                      <a:pt x="15848" y="18241"/>
                    </a:cubicBezTo>
                    <a:cubicBezTo>
                      <a:pt x="16147" y="18267"/>
                      <a:pt x="16258" y="18137"/>
                      <a:pt x="16617" y="18242"/>
                    </a:cubicBezTo>
                    <a:cubicBezTo>
                      <a:pt x="16734" y="18192"/>
                      <a:pt x="16850" y="18068"/>
                      <a:pt x="16906" y="17901"/>
                    </a:cubicBezTo>
                    <a:cubicBezTo>
                      <a:pt x="16903" y="17828"/>
                      <a:pt x="16902" y="17625"/>
                      <a:pt x="16866" y="17758"/>
                    </a:cubicBezTo>
                    <a:cubicBezTo>
                      <a:pt x="16932" y="17767"/>
                      <a:pt x="16992" y="17749"/>
                      <a:pt x="17046" y="17705"/>
                    </a:cubicBezTo>
                    <a:lnTo>
                      <a:pt x="16983" y="17599"/>
                    </a:lnTo>
                    <a:cubicBezTo>
                      <a:pt x="17041" y="17536"/>
                      <a:pt x="17165" y="17507"/>
                      <a:pt x="17236" y="17493"/>
                    </a:cubicBezTo>
                    <a:cubicBezTo>
                      <a:pt x="17318" y="17587"/>
                      <a:pt x="17416" y="17601"/>
                      <a:pt x="17530" y="17550"/>
                    </a:cubicBezTo>
                    <a:cubicBezTo>
                      <a:pt x="17577" y="17423"/>
                      <a:pt x="17512" y="17280"/>
                      <a:pt x="17384" y="17221"/>
                    </a:cubicBezTo>
                    <a:cubicBezTo>
                      <a:pt x="17687" y="16967"/>
                      <a:pt x="17565" y="16430"/>
                      <a:pt x="17781" y="16125"/>
                    </a:cubicBezTo>
                    <a:cubicBezTo>
                      <a:pt x="17837" y="16046"/>
                      <a:pt x="18329" y="15957"/>
                      <a:pt x="17971" y="15701"/>
                    </a:cubicBezTo>
                    <a:cubicBezTo>
                      <a:pt x="18121" y="15585"/>
                      <a:pt x="18165" y="15400"/>
                      <a:pt x="18293" y="15287"/>
                    </a:cubicBezTo>
                    <a:cubicBezTo>
                      <a:pt x="18372" y="15279"/>
                      <a:pt x="18564" y="15290"/>
                      <a:pt x="18635" y="15243"/>
                    </a:cubicBezTo>
                    <a:cubicBezTo>
                      <a:pt x="18639" y="15249"/>
                      <a:pt x="18650" y="15264"/>
                      <a:pt x="18652" y="15266"/>
                    </a:cubicBezTo>
                    <a:cubicBezTo>
                      <a:pt x="18287" y="15517"/>
                      <a:pt x="19128" y="15507"/>
                      <a:pt x="19226" y="15549"/>
                    </a:cubicBezTo>
                    <a:cubicBezTo>
                      <a:pt x="19228" y="15542"/>
                      <a:pt x="18587" y="15928"/>
                      <a:pt x="18950" y="15928"/>
                    </a:cubicBezTo>
                    <a:cubicBezTo>
                      <a:pt x="19011" y="15928"/>
                      <a:pt x="19283" y="15953"/>
                      <a:pt x="19298" y="16033"/>
                    </a:cubicBezTo>
                    <a:cubicBezTo>
                      <a:pt x="19302" y="16103"/>
                      <a:pt x="19240" y="16207"/>
                      <a:pt x="19205" y="16258"/>
                    </a:cubicBezTo>
                    <a:cubicBezTo>
                      <a:pt x="19386" y="16473"/>
                      <a:pt x="20060" y="16208"/>
                      <a:pt x="20085" y="16168"/>
                    </a:cubicBezTo>
                    <a:cubicBezTo>
                      <a:pt x="20101" y="16142"/>
                      <a:pt x="20747" y="15587"/>
                      <a:pt x="20176" y="15813"/>
                    </a:cubicBezTo>
                    <a:cubicBezTo>
                      <a:pt x="19948" y="15902"/>
                      <a:pt x="19869" y="15644"/>
                      <a:pt x="19761" y="15477"/>
                    </a:cubicBezTo>
                    <a:cubicBezTo>
                      <a:pt x="19950" y="15446"/>
                      <a:pt x="20140" y="15270"/>
                      <a:pt x="20317" y="15219"/>
                    </a:cubicBezTo>
                    <a:cubicBezTo>
                      <a:pt x="20455" y="15239"/>
                      <a:pt x="21096" y="15033"/>
                      <a:pt x="20948" y="14830"/>
                    </a:cubicBezTo>
                    <a:cubicBezTo>
                      <a:pt x="21018" y="14787"/>
                      <a:pt x="21111" y="14689"/>
                      <a:pt x="21196" y="14689"/>
                    </a:cubicBezTo>
                    <a:cubicBezTo>
                      <a:pt x="21540" y="14453"/>
                      <a:pt x="21283" y="14523"/>
                      <a:pt x="21399" y="14198"/>
                    </a:cubicBezTo>
                    <a:cubicBezTo>
                      <a:pt x="21401" y="14194"/>
                      <a:pt x="21392" y="14218"/>
                      <a:pt x="21399" y="14198"/>
                    </a:cubicBezTo>
                    <a:close/>
                  </a:path>
                </a:pathLst>
              </a:custGeom>
              <a:solidFill>
                <a:srgbClr val="A6AAA9"/>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307" name="Shape"/>
              <p:cNvSpPr/>
              <p:nvPr/>
            </p:nvSpPr>
            <p:spPr>
              <a:xfrm>
                <a:off x="-1" y="-1"/>
                <a:ext cx="4006640" cy="2382819"/>
              </a:xfrm>
              <a:custGeom>
                <a:avLst/>
                <a:gdLst/>
                <a:ahLst/>
                <a:cxnLst>
                  <a:cxn ang="0">
                    <a:pos x="wd2" y="hd2"/>
                  </a:cxn>
                  <a:cxn ang="5400000">
                    <a:pos x="wd2" y="hd2"/>
                  </a:cxn>
                  <a:cxn ang="10800000">
                    <a:pos x="wd2" y="hd2"/>
                  </a:cxn>
                  <a:cxn ang="16200000">
                    <a:pos x="wd2" y="hd2"/>
                  </a:cxn>
                </a:cxnLst>
                <a:rect l="0" t="0" r="r" b="b"/>
                <a:pathLst>
                  <a:path w="21446" h="21465" extrusionOk="0">
                    <a:moveTo>
                      <a:pt x="13469" y="3580"/>
                    </a:moveTo>
                    <a:cubicBezTo>
                      <a:pt x="13690" y="3383"/>
                      <a:pt x="13241" y="3198"/>
                      <a:pt x="13219" y="3654"/>
                    </a:cubicBezTo>
                    <a:cubicBezTo>
                      <a:pt x="13301" y="3647"/>
                      <a:pt x="13395" y="3646"/>
                      <a:pt x="13469" y="3580"/>
                    </a:cubicBezTo>
                    <a:cubicBezTo>
                      <a:pt x="13488" y="3563"/>
                      <a:pt x="13429" y="3616"/>
                      <a:pt x="13469" y="3580"/>
                    </a:cubicBezTo>
                    <a:close/>
                    <a:moveTo>
                      <a:pt x="11812" y="960"/>
                    </a:moveTo>
                    <a:cubicBezTo>
                      <a:pt x="11873" y="975"/>
                      <a:pt x="12398" y="1247"/>
                      <a:pt x="12369" y="928"/>
                    </a:cubicBezTo>
                    <a:cubicBezTo>
                      <a:pt x="12352" y="748"/>
                      <a:pt x="11916" y="805"/>
                      <a:pt x="11875" y="809"/>
                    </a:cubicBezTo>
                    <a:cubicBezTo>
                      <a:pt x="11884" y="836"/>
                      <a:pt x="11971" y="855"/>
                      <a:pt x="11950" y="900"/>
                    </a:cubicBezTo>
                    <a:cubicBezTo>
                      <a:pt x="11906" y="934"/>
                      <a:pt x="11860" y="954"/>
                      <a:pt x="11812" y="960"/>
                    </a:cubicBezTo>
                    <a:cubicBezTo>
                      <a:pt x="11855" y="970"/>
                      <a:pt x="11846" y="935"/>
                      <a:pt x="11812" y="960"/>
                    </a:cubicBezTo>
                    <a:close/>
                    <a:moveTo>
                      <a:pt x="11540" y="1517"/>
                    </a:moveTo>
                    <a:cubicBezTo>
                      <a:pt x="11523" y="1533"/>
                      <a:pt x="11515" y="1556"/>
                      <a:pt x="11513" y="1586"/>
                    </a:cubicBezTo>
                    <a:cubicBezTo>
                      <a:pt x="11538" y="1636"/>
                      <a:pt x="11761" y="1589"/>
                      <a:pt x="11799" y="1596"/>
                    </a:cubicBezTo>
                    <a:cubicBezTo>
                      <a:pt x="11765" y="1635"/>
                      <a:pt x="11679" y="1642"/>
                      <a:pt x="11690" y="1736"/>
                    </a:cubicBezTo>
                    <a:cubicBezTo>
                      <a:pt x="11831" y="1761"/>
                      <a:pt x="11923" y="1736"/>
                      <a:pt x="12042" y="1625"/>
                    </a:cubicBezTo>
                    <a:cubicBezTo>
                      <a:pt x="12061" y="1607"/>
                      <a:pt x="12223" y="1391"/>
                      <a:pt x="12222" y="1391"/>
                    </a:cubicBezTo>
                    <a:cubicBezTo>
                      <a:pt x="12126" y="1354"/>
                      <a:pt x="11952" y="1272"/>
                      <a:pt x="11858" y="1369"/>
                    </a:cubicBezTo>
                    <a:cubicBezTo>
                      <a:pt x="11884" y="1388"/>
                      <a:pt x="11887" y="1414"/>
                      <a:pt x="11867" y="1446"/>
                    </a:cubicBezTo>
                    <a:cubicBezTo>
                      <a:pt x="11799" y="1500"/>
                      <a:pt x="11752" y="1289"/>
                      <a:pt x="11704" y="1540"/>
                    </a:cubicBezTo>
                    <a:cubicBezTo>
                      <a:pt x="11678" y="1531"/>
                      <a:pt x="11511" y="1089"/>
                      <a:pt x="11476" y="1479"/>
                    </a:cubicBezTo>
                    <a:cubicBezTo>
                      <a:pt x="11501" y="1477"/>
                      <a:pt x="11546" y="1464"/>
                      <a:pt x="11540" y="1517"/>
                    </a:cubicBezTo>
                    <a:cubicBezTo>
                      <a:pt x="11536" y="1546"/>
                      <a:pt x="11546" y="1464"/>
                      <a:pt x="11540" y="1517"/>
                    </a:cubicBezTo>
                    <a:close/>
                    <a:moveTo>
                      <a:pt x="12343" y="1561"/>
                    </a:moveTo>
                    <a:cubicBezTo>
                      <a:pt x="12265" y="1570"/>
                      <a:pt x="12133" y="1594"/>
                      <a:pt x="12080" y="1710"/>
                    </a:cubicBezTo>
                    <a:cubicBezTo>
                      <a:pt x="12161" y="1774"/>
                      <a:pt x="12265" y="1833"/>
                      <a:pt x="12355" y="1780"/>
                    </a:cubicBezTo>
                    <a:cubicBezTo>
                      <a:pt x="12461" y="1718"/>
                      <a:pt x="12469" y="1547"/>
                      <a:pt x="12343" y="1561"/>
                    </a:cubicBezTo>
                    <a:cubicBezTo>
                      <a:pt x="12307" y="1565"/>
                      <a:pt x="12374" y="1558"/>
                      <a:pt x="12343" y="1561"/>
                    </a:cubicBezTo>
                    <a:close/>
                    <a:moveTo>
                      <a:pt x="12410" y="1343"/>
                    </a:moveTo>
                    <a:cubicBezTo>
                      <a:pt x="12467" y="1514"/>
                      <a:pt x="12652" y="1308"/>
                      <a:pt x="12689" y="1408"/>
                    </a:cubicBezTo>
                    <a:cubicBezTo>
                      <a:pt x="12756" y="1588"/>
                      <a:pt x="12564" y="1588"/>
                      <a:pt x="12560" y="1740"/>
                    </a:cubicBezTo>
                    <a:cubicBezTo>
                      <a:pt x="12559" y="1806"/>
                      <a:pt x="12970" y="1815"/>
                      <a:pt x="12882" y="1823"/>
                    </a:cubicBezTo>
                    <a:cubicBezTo>
                      <a:pt x="13030" y="1809"/>
                      <a:pt x="13368" y="1722"/>
                      <a:pt x="13506" y="1791"/>
                    </a:cubicBezTo>
                    <a:cubicBezTo>
                      <a:pt x="13589" y="1831"/>
                      <a:pt x="13984" y="1801"/>
                      <a:pt x="13919" y="1685"/>
                    </a:cubicBezTo>
                    <a:cubicBezTo>
                      <a:pt x="13920" y="1684"/>
                      <a:pt x="14003" y="1641"/>
                      <a:pt x="13980" y="1596"/>
                    </a:cubicBezTo>
                    <a:cubicBezTo>
                      <a:pt x="13771" y="1178"/>
                      <a:pt x="13157" y="1950"/>
                      <a:pt x="12958" y="1442"/>
                    </a:cubicBezTo>
                    <a:cubicBezTo>
                      <a:pt x="12992" y="1431"/>
                      <a:pt x="13058" y="1449"/>
                      <a:pt x="13081" y="1404"/>
                    </a:cubicBezTo>
                    <a:cubicBezTo>
                      <a:pt x="12885" y="1396"/>
                      <a:pt x="12527" y="1042"/>
                      <a:pt x="12348" y="1306"/>
                    </a:cubicBezTo>
                    <a:cubicBezTo>
                      <a:pt x="12378" y="1305"/>
                      <a:pt x="12395" y="1296"/>
                      <a:pt x="12410" y="1343"/>
                    </a:cubicBezTo>
                    <a:cubicBezTo>
                      <a:pt x="12442" y="1437"/>
                      <a:pt x="12395" y="1296"/>
                      <a:pt x="12410" y="1343"/>
                    </a:cubicBezTo>
                    <a:close/>
                    <a:moveTo>
                      <a:pt x="12979" y="817"/>
                    </a:moveTo>
                    <a:cubicBezTo>
                      <a:pt x="13039" y="880"/>
                      <a:pt x="13140" y="853"/>
                      <a:pt x="13207" y="852"/>
                    </a:cubicBezTo>
                    <a:cubicBezTo>
                      <a:pt x="13084" y="883"/>
                      <a:pt x="12938" y="1062"/>
                      <a:pt x="13163" y="1076"/>
                    </a:cubicBezTo>
                    <a:cubicBezTo>
                      <a:pt x="13377" y="1089"/>
                      <a:pt x="13572" y="1002"/>
                      <a:pt x="13782" y="958"/>
                    </a:cubicBezTo>
                    <a:cubicBezTo>
                      <a:pt x="13737" y="967"/>
                      <a:pt x="13584" y="986"/>
                      <a:pt x="13559" y="1099"/>
                    </a:cubicBezTo>
                    <a:cubicBezTo>
                      <a:pt x="13580" y="1003"/>
                      <a:pt x="13857" y="1306"/>
                      <a:pt x="13649" y="1256"/>
                    </a:cubicBezTo>
                    <a:cubicBezTo>
                      <a:pt x="13603" y="1244"/>
                      <a:pt x="13628" y="1137"/>
                      <a:pt x="13533" y="1140"/>
                    </a:cubicBezTo>
                    <a:cubicBezTo>
                      <a:pt x="13468" y="1141"/>
                      <a:pt x="13398" y="1300"/>
                      <a:pt x="13427" y="1300"/>
                    </a:cubicBezTo>
                    <a:cubicBezTo>
                      <a:pt x="13372" y="1300"/>
                      <a:pt x="13151" y="1319"/>
                      <a:pt x="13130" y="1438"/>
                    </a:cubicBezTo>
                    <a:cubicBezTo>
                      <a:pt x="13122" y="1478"/>
                      <a:pt x="13969" y="1488"/>
                      <a:pt x="13968" y="1499"/>
                    </a:cubicBezTo>
                    <a:cubicBezTo>
                      <a:pt x="13938" y="1648"/>
                      <a:pt x="14311" y="1463"/>
                      <a:pt x="14398" y="1368"/>
                    </a:cubicBezTo>
                    <a:cubicBezTo>
                      <a:pt x="14357" y="1353"/>
                      <a:pt x="14292" y="1384"/>
                      <a:pt x="14260" y="1341"/>
                    </a:cubicBezTo>
                    <a:cubicBezTo>
                      <a:pt x="14328" y="1202"/>
                      <a:pt x="14429" y="1318"/>
                      <a:pt x="14487" y="1150"/>
                    </a:cubicBezTo>
                    <a:cubicBezTo>
                      <a:pt x="14506" y="1095"/>
                      <a:pt x="14889" y="1042"/>
                      <a:pt x="14959" y="976"/>
                    </a:cubicBezTo>
                    <a:cubicBezTo>
                      <a:pt x="14946" y="967"/>
                      <a:pt x="14932" y="942"/>
                      <a:pt x="14913" y="938"/>
                    </a:cubicBezTo>
                    <a:cubicBezTo>
                      <a:pt x="15062" y="776"/>
                      <a:pt x="15306" y="784"/>
                      <a:pt x="15473" y="712"/>
                    </a:cubicBezTo>
                    <a:cubicBezTo>
                      <a:pt x="15689" y="619"/>
                      <a:pt x="15909" y="518"/>
                      <a:pt x="16130" y="463"/>
                    </a:cubicBezTo>
                    <a:cubicBezTo>
                      <a:pt x="16193" y="447"/>
                      <a:pt x="16764" y="265"/>
                      <a:pt x="16765" y="236"/>
                    </a:cubicBezTo>
                    <a:cubicBezTo>
                      <a:pt x="16780" y="-66"/>
                      <a:pt x="13963" y="274"/>
                      <a:pt x="13714" y="383"/>
                    </a:cubicBezTo>
                    <a:cubicBezTo>
                      <a:pt x="13768" y="359"/>
                      <a:pt x="13968" y="567"/>
                      <a:pt x="14046" y="575"/>
                    </a:cubicBezTo>
                    <a:cubicBezTo>
                      <a:pt x="14043" y="577"/>
                      <a:pt x="14036" y="582"/>
                      <a:pt x="14032" y="585"/>
                    </a:cubicBezTo>
                    <a:cubicBezTo>
                      <a:pt x="14084" y="583"/>
                      <a:pt x="14144" y="588"/>
                      <a:pt x="14191" y="615"/>
                    </a:cubicBezTo>
                    <a:cubicBezTo>
                      <a:pt x="14055" y="618"/>
                      <a:pt x="13967" y="761"/>
                      <a:pt x="13851" y="771"/>
                    </a:cubicBezTo>
                    <a:cubicBezTo>
                      <a:pt x="13991" y="759"/>
                      <a:pt x="13756" y="604"/>
                      <a:pt x="13742" y="599"/>
                    </a:cubicBezTo>
                    <a:cubicBezTo>
                      <a:pt x="13560" y="535"/>
                      <a:pt x="13514" y="377"/>
                      <a:pt x="13306" y="485"/>
                    </a:cubicBezTo>
                    <a:cubicBezTo>
                      <a:pt x="13258" y="510"/>
                      <a:pt x="12851" y="682"/>
                      <a:pt x="12979" y="817"/>
                    </a:cubicBezTo>
                    <a:cubicBezTo>
                      <a:pt x="13039" y="880"/>
                      <a:pt x="12960" y="797"/>
                      <a:pt x="12979" y="817"/>
                    </a:cubicBezTo>
                    <a:close/>
                    <a:moveTo>
                      <a:pt x="9956" y="1618"/>
                    </a:moveTo>
                    <a:cubicBezTo>
                      <a:pt x="9927" y="1633"/>
                      <a:pt x="9879" y="1633"/>
                      <a:pt x="9868" y="1692"/>
                    </a:cubicBezTo>
                    <a:cubicBezTo>
                      <a:pt x="10060" y="1776"/>
                      <a:pt x="10254" y="1701"/>
                      <a:pt x="10449" y="1719"/>
                    </a:cubicBezTo>
                    <a:cubicBezTo>
                      <a:pt x="10414" y="1846"/>
                      <a:pt x="10163" y="1702"/>
                      <a:pt x="10102" y="1839"/>
                    </a:cubicBezTo>
                    <a:cubicBezTo>
                      <a:pt x="10212" y="2004"/>
                      <a:pt x="11297" y="1629"/>
                      <a:pt x="11264" y="1523"/>
                    </a:cubicBezTo>
                    <a:cubicBezTo>
                      <a:pt x="11241" y="1448"/>
                      <a:pt x="11154" y="1519"/>
                      <a:pt x="11121" y="1520"/>
                    </a:cubicBezTo>
                    <a:cubicBezTo>
                      <a:pt x="11011" y="1524"/>
                      <a:pt x="11109" y="1406"/>
                      <a:pt x="11112" y="1336"/>
                    </a:cubicBezTo>
                    <a:cubicBezTo>
                      <a:pt x="11026" y="1349"/>
                      <a:pt x="10944" y="1421"/>
                      <a:pt x="10859" y="1426"/>
                    </a:cubicBezTo>
                    <a:cubicBezTo>
                      <a:pt x="10881" y="1445"/>
                      <a:pt x="10896" y="1473"/>
                      <a:pt x="10905" y="1509"/>
                    </a:cubicBezTo>
                    <a:cubicBezTo>
                      <a:pt x="10875" y="1530"/>
                      <a:pt x="10842" y="1541"/>
                      <a:pt x="10809" y="1541"/>
                    </a:cubicBezTo>
                    <a:cubicBezTo>
                      <a:pt x="10841" y="1552"/>
                      <a:pt x="10868" y="1578"/>
                      <a:pt x="10889" y="1621"/>
                    </a:cubicBezTo>
                    <a:cubicBezTo>
                      <a:pt x="10849" y="1635"/>
                      <a:pt x="10644" y="1653"/>
                      <a:pt x="10590" y="1617"/>
                    </a:cubicBezTo>
                    <a:cubicBezTo>
                      <a:pt x="10607" y="1602"/>
                      <a:pt x="10622" y="1580"/>
                      <a:pt x="10634" y="1552"/>
                    </a:cubicBezTo>
                    <a:cubicBezTo>
                      <a:pt x="10580" y="1475"/>
                      <a:pt x="10519" y="1438"/>
                      <a:pt x="10450" y="1441"/>
                    </a:cubicBezTo>
                    <a:cubicBezTo>
                      <a:pt x="10531" y="1424"/>
                      <a:pt x="10345" y="1416"/>
                      <a:pt x="10317" y="1424"/>
                    </a:cubicBezTo>
                    <a:cubicBezTo>
                      <a:pt x="10190" y="1463"/>
                      <a:pt x="10078" y="1555"/>
                      <a:pt x="9956" y="1618"/>
                    </a:cubicBezTo>
                    <a:cubicBezTo>
                      <a:pt x="9927" y="1633"/>
                      <a:pt x="9966" y="1613"/>
                      <a:pt x="9956" y="1618"/>
                    </a:cubicBezTo>
                    <a:close/>
                    <a:moveTo>
                      <a:pt x="9929" y="1543"/>
                    </a:moveTo>
                    <a:cubicBezTo>
                      <a:pt x="9974" y="1525"/>
                      <a:pt x="10014" y="1494"/>
                      <a:pt x="10050" y="1451"/>
                    </a:cubicBezTo>
                    <a:cubicBezTo>
                      <a:pt x="10045" y="1424"/>
                      <a:pt x="9794" y="1559"/>
                      <a:pt x="9801" y="1595"/>
                    </a:cubicBezTo>
                    <a:cubicBezTo>
                      <a:pt x="9845" y="1591"/>
                      <a:pt x="9888" y="1574"/>
                      <a:pt x="9929" y="1543"/>
                    </a:cubicBezTo>
                    <a:cubicBezTo>
                      <a:pt x="9998" y="1504"/>
                      <a:pt x="9860" y="1583"/>
                      <a:pt x="9929" y="1543"/>
                    </a:cubicBezTo>
                    <a:close/>
                    <a:moveTo>
                      <a:pt x="8458" y="2722"/>
                    </a:moveTo>
                    <a:cubicBezTo>
                      <a:pt x="8713" y="2649"/>
                      <a:pt x="8960" y="2539"/>
                      <a:pt x="9190" y="2343"/>
                    </a:cubicBezTo>
                    <a:cubicBezTo>
                      <a:pt x="9189" y="2344"/>
                      <a:pt x="9188" y="2345"/>
                      <a:pt x="9187" y="2346"/>
                    </a:cubicBezTo>
                    <a:cubicBezTo>
                      <a:pt x="9193" y="2361"/>
                      <a:pt x="9203" y="2377"/>
                      <a:pt x="9208" y="2394"/>
                    </a:cubicBezTo>
                    <a:cubicBezTo>
                      <a:pt x="9114" y="2398"/>
                      <a:pt x="9036" y="2443"/>
                      <a:pt x="8963" y="2542"/>
                    </a:cubicBezTo>
                    <a:cubicBezTo>
                      <a:pt x="9074" y="2554"/>
                      <a:pt x="9184" y="2585"/>
                      <a:pt x="9297" y="2599"/>
                    </a:cubicBezTo>
                    <a:cubicBezTo>
                      <a:pt x="9255" y="2594"/>
                      <a:pt x="8938" y="2715"/>
                      <a:pt x="8936" y="2706"/>
                    </a:cubicBezTo>
                    <a:cubicBezTo>
                      <a:pt x="8936" y="2741"/>
                      <a:pt x="8942" y="2774"/>
                      <a:pt x="8956" y="2805"/>
                    </a:cubicBezTo>
                    <a:cubicBezTo>
                      <a:pt x="9103" y="2745"/>
                      <a:pt x="9448" y="2691"/>
                      <a:pt x="9582" y="2849"/>
                    </a:cubicBezTo>
                    <a:cubicBezTo>
                      <a:pt x="9551" y="2913"/>
                      <a:pt x="8856" y="2882"/>
                      <a:pt x="8862" y="2949"/>
                    </a:cubicBezTo>
                    <a:cubicBezTo>
                      <a:pt x="8874" y="3177"/>
                      <a:pt x="9180" y="3102"/>
                      <a:pt x="9149" y="3199"/>
                    </a:cubicBezTo>
                    <a:cubicBezTo>
                      <a:pt x="9065" y="3472"/>
                      <a:pt x="9738" y="3231"/>
                      <a:pt x="9834" y="3203"/>
                    </a:cubicBezTo>
                    <a:cubicBezTo>
                      <a:pt x="9865" y="3194"/>
                      <a:pt x="10026" y="3043"/>
                      <a:pt x="10058" y="3095"/>
                    </a:cubicBezTo>
                    <a:cubicBezTo>
                      <a:pt x="10131" y="3210"/>
                      <a:pt x="10234" y="3208"/>
                      <a:pt x="10328" y="3224"/>
                    </a:cubicBezTo>
                    <a:cubicBezTo>
                      <a:pt x="10400" y="3254"/>
                      <a:pt x="10469" y="3241"/>
                      <a:pt x="10535" y="3183"/>
                    </a:cubicBezTo>
                    <a:cubicBezTo>
                      <a:pt x="10533" y="3091"/>
                      <a:pt x="10553" y="3026"/>
                      <a:pt x="10596" y="2990"/>
                    </a:cubicBezTo>
                    <a:cubicBezTo>
                      <a:pt x="10666" y="2990"/>
                      <a:pt x="10750" y="3100"/>
                      <a:pt x="10786" y="2926"/>
                    </a:cubicBezTo>
                    <a:cubicBezTo>
                      <a:pt x="10764" y="2916"/>
                      <a:pt x="10516" y="2683"/>
                      <a:pt x="10523" y="2679"/>
                    </a:cubicBezTo>
                    <a:cubicBezTo>
                      <a:pt x="10641" y="2630"/>
                      <a:pt x="10784" y="2190"/>
                      <a:pt x="10609" y="2151"/>
                    </a:cubicBezTo>
                    <a:cubicBezTo>
                      <a:pt x="10498" y="2126"/>
                      <a:pt x="10454" y="2148"/>
                      <a:pt x="10396" y="2332"/>
                    </a:cubicBezTo>
                    <a:cubicBezTo>
                      <a:pt x="10338" y="2519"/>
                      <a:pt x="10278" y="2435"/>
                      <a:pt x="10222" y="2522"/>
                    </a:cubicBezTo>
                    <a:cubicBezTo>
                      <a:pt x="10476" y="2095"/>
                      <a:pt x="10069" y="2345"/>
                      <a:pt x="10009" y="2333"/>
                    </a:cubicBezTo>
                    <a:cubicBezTo>
                      <a:pt x="10021" y="2307"/>
                      <a:pt x="10032" y="2281"/>
                      <a:pt x="10044" y="2255"/>
                    </a:cubicBezTo>
                    <a:cubicBezTo>
                      <a:pt x="10057" y="2163"/>
                      <a:pt x="9691" y="2285"/>
                      <a:pt x="9691" y="2285"/>
                    </a:cubicBezTo>
                    <a:cubicBezTo>
                      <a:pt x="9712" y="2219"/>
                      <a:pt x="9831" y="2217"/>
                      <a:pt x="9823" y="2128"/>
                    </a:cubicBezTo>
                    <a:cubicBezTo>
                      <a:pt x="9715" y="2115"/>
                      <a:pt x="9720" y="1894"/>
                      <a:pt x="9581" y="1939"/>
                    </a:cubicBezTo>
                    <a:cubicBezTo>
                      <a:pt x="9442" y="1983"/>
                      <a:pt x="9346" y="1886"/>
                      <a:pt x="9211" y="1897"/>
                    </a:cubicBezTo>
                    <a:cubicBezTo>
                      <a:pt x="9072" y="1909"/>
                      <a:pt x="8936" y="1863"/>
                      <a:pt x="8874" y="2049"/>
                    </a:cubicBezTo>
                    <a:cubicBezTo>
                      <a:pt x="8829" y="2186"/>
                      <a:pt x="8709" y="2205"/>
                      <a:pt x="8630" y="2247"/>
                    </a:cubicBezTo>
                    <a:cubicBezTo>
                      <a:pt x="8639" y="2268"/>
                      <a:pt x="8634" y="2283"/>
                      <a:pt x="8637" y="2305"/>
                    </a:cubicBezTo>
                    <a:cubicBezTo>
                      <a:pt x="8541" y="2315"/>
                      <a:pt x="8399" y="2404"/>
                      <a:pt x="8326" y="2501"/>
                    </a:cubicBezTo>
                    <a:cubicBezTo>
                      <a:pt x="8414" y="2519"/>
                      <a:pt x="8476" y="2553"/>
                      <a:pt x="8458" y="2722"/>
                    </a:cubicBezTo>
                    <a:cubicBezTo>
                      <a:pt x="8561" y="2693"/>
                      <a:pt x="8476" y="2553"/>
                      <a:pt x="8458" y="2722"/>
                    </a:cubicBezTo>
                    <a:close/>
                    <a:moveTo>
                      <a:pt x="10788" y="2920"/>
                    </a:moveTo>
                    <a:cubicBezTo>
                      <a:pt x="10788" y="2922"/>
                      <a:pt x="10787" y="2924"/>
                      <a:pt x="10786" y="2926"/>
                    </a:cubicBezTo>
                    <a:cubicBezTo>
                      <a:pt x="10787" y="2926"/>
                      <a:pt x="10788" y="2927"/>
                      <a:pt x="10788" y="2927"/>
                    </a:cubicBezTo>
                    <a:lnTo>
                      <a:pt x="10788" y="2920"/>
                    </a:lnTo>
                    <a:cubicBezTo>
                      <a:pt x="10788" y="2922"/>
                      <a:pt x="10788" y="2920"/>
                      <a:pt x="10788" y="2920"/>
                    </a:cubicBezTo>
                    <a:close/>
                    <a:moveTo>
                      <a:pt x="14845" y="3703"/>
                    </a:moveTo>
                    <a:cubicBezTo>
                      <a:pt x="14830" y="3644"/>
                      <a:pt x="14818" y="3583"/>
                      <a:pt x="14809" y="3521"/>
                    </a:cubicBezTo>
                    <a:cubicBezTo>
                      <a:pt x="14759" y="3396"/>
                      <a:pt x="14636" y="3491"/>
                      <a:pt x="14569" y="3423"/>
                    </a:cubicBezTo>
                    <a:cubicBezTo>
                      <a:pt x="14417" y="3268"/>
                      <a:pt x="14634" y="3177"/>
                      <a:pt x="14687" y="3172"/>
                    </a:cubicBezTo>
                    <a:cubicBezTo>
                      <a:pt x="14685" y="3065"/>
                      <a:pt x="14562" y="3082"/>
                      <a:pt x="14562" y="3077"/>
                    </a:cubicBezTo>
                    <a:cubicBezTo>
                      <a:pt x="14566" y="2987"/>
                      <a:pt x="14661" y="3020"/>
                      <a:pt x="14691" y="3017"/>
                    </a:cubicBezTo>
                    <a:cubicBezTo>
                      <a:pt x="14715" y="2752"/>
                      <a:pt x="14458" y="2797"/>
                      <a:pt x="14398" y="2674"/>
                    </a:cubicBezTo>
                    <a:cubicBezTo>
                      <a:pt x="14297" y="2466"/>
                      <a:pt x="14274" y="2638"/>
                      <a:pt x="14138" y="2603"/>
                    </a:cubicBezTo>
                    <a:cubicBezTo>
                      <a:pt x="14105" y="2594"/>
                      <a:pt x="14091" y="2278"/>
                      <a:pt x="13930" y="2278"/>
                    </a:cubicBezTo>
                    <a:cubicBezTo>
                      <a:pt x="14160" y="2286"/>
                      <a:pt x="13539" y="1693"/>
                      <a:pt x="13605" y="2213"/>
                    </a:cubicBezTo>
                    <a:cubicBezTo>
                      <a:pt x="13613" y="2280"/>
                      <a:pt x="13730" y="2294"/>
                      <a:pt x="13757" y="2284"/>
                    </a:cubicBezTo>
                    <a:cubicBezTo>
                      <a:pt x="13706" y="2303"/>
                      <a:pt x="13443" y="2317"/>
                      <a:pt x="13420" y="2417"/>
                    </a:cubicBezTo>
                    <a:cubicBezTo>
                      <a:pt x="13454" y="2272"/>
                      <a:pt x="13709" y="1960"/>
                      <a:pt x="13401" y="2025"/>
                    </a:cubicBezTo>
                    <a:cubicBezTo>
                      <a:pt x="13347" y="2036"/>
                      <a:pt x="12807" y="2150"/>
                      <a:pt x="12973" y="2372"/>
                    </a:cubicBezTo>
                    <a:cubicBezTo>
                      <a:pt x="12938" y="2360"/>
                      <a:pt x="12807" y="2406"/>
                      <a:pt x="12832" y="2524"/>
                    </a:cubicBezTo>
                    <a:cubicBezTo>
                      <a:pt x="12710" y="2551"/>
                      <a:pt x="12996" y="2011"/>
                      <a:pt x="13152" y="2009"/>
                    </a:cubicBezTo>
                    <a:cubicBezTo>
                      <a:pt x="12916" y="2012"/>
                      <a:pt x="12718" y="2051"/>
                      <a:pt x="12507" y="2247"/>
                    </a:cubicBezTo>
                    <a:cubicBezTo>
                      <a:pt x="12356" y="2388"/>
                      <a:pt x="12233" y="2628"/>
                      <a:pt x="12496" y="2640"/>
                    </a:cubicBezTo>
                    <a:cubicBezTo>
                      <a:pt x="12501" y="2651"/>
                      <a:pt x="12507" y="2672"/>
                      <a:pt x="12508" y="2684"/>
                    </a:cubicBezTo>
                    <a:cubicBezTo>
                      <a:pt x="12039" y="2720"/>
                      <a:pt x="12531" y="2917"/>
                      <a:pt x="12735" y="2949"/>
                    </a:cubicBezTo>
                    <a:cubicBezTo>
                      <a:pt x="12874" y="2971"/>
                      <a:pt x="13393" y="3167"/>
                      <a:pt x="13399" y="2806"/>
                    </a:cubicBezTo>
                    <a:cubicBezTo>
                      <a:pt x="13466" y="2814"/>
                      <a:pt x="13468" y="2945"/>
                      <a:pt x="13483" y="3002"/>
                    </a:cubicBezTo>
                    <a:cubicBezTo>
                      <a:pt x="13510" y="2983"/>
                      <a:pt x="13523" y="2978"/>
                      <a:pt x="13552" y="3004"/>
                    </a:cubicBezTo>
                    <a:cubicBezTo>
                      <a:pt x="13544" y="3015"/>
                      <a:pt x="13540" y="3024"/>
                      <a:pt x="13526" y="3022"/>
                    </a:cubicBezTo>
                    <a:cubicBezTo>
                      <a:pt x="13583" y="3103"/>
                      <a:pt x="13975" y="3558"/>
                      <a:pt x="13787" y="3676"/>
                    </a:cubicBezTo>
                    <a:cubicBezTo>
                      <a:pt x="13689" y="3737"/>
                      <a:pt x="13620" y="3857"/>
                      <a:pt x="13513" y="3899"/>
                    </a:cubicBezTo>
                    <a:cubicBezTo>
                      <a:pt x="13386" y="3949"/>
                      <a:pt x="13559" y="4129"/>
                      <a:pt x="13451" y="4130"/>
                    </a:cubicBezTo>
                    <a:cubicBezTo>
                      <a:pt x="13251" y="4132"/>
                      <a:pt x="13070" y="4129"/>
                      <a:pt x="12906" y="4244"/>
                    </a:cubicBezTo>
                    <a:cubicBezTo>
                      <a:pt x="12617" y="4449"/>
                      <a:pt x="13323" y="4431"/>
                      <a:pt x="13292" y="4325"/>
                    </a:cubicBezTo>
                    <a:cubicBezTo>
                      <a:pt x="13296" y="4354"/>
                      <a:pt x="13301" y="4384"/>
                      <a:pt x="13305" y="4414"/>
                    </a:cubicBezTo>
                    <a:cubicBezTo>
                      <a:pt x="13334" y="4386"/>
                      <a:pt x="13513" y="4535"/>
                      <a:pt x="13543" y="4612"/>
                    </a:cubicBezTo>
                    <a:cubicBezTo>
                      <a:pt x="13561" y="4658"/>
                      <a:pt x="13446" y="4615"/>
                      <a:pt x="13484" y="4762"/>
                    </a:cubicBezTo>
                    <a:cubicBezTo>
                      <a:pt x="13504" y="4844"/>
                      <a:pt x="13682" y="4932"/>
                      <a:pt x="13705" y="4822"/>
                    </a:cubicBezTo>
                    <a:cubicBezTo>
                      <a:pt x="13671" y="4983"/>
                      <a:pt x="13904" y="5050"/>
                      <a:pt x="13968" y="5073"/>
                    </a:cubicBezTo>
                    <a:cubicBezTo>
                      <a:pt x="14189" y="5151"/>
                      <a:pt x="13892" y="4680"/>
                      <a:pt x="13879" y="4622"/>
                    </a:cubicBezTo>
                    <a:cubicBezTo>
                      <a:pt x="14050" y="4744"/>
                      <a:pt x="14339" y="5017"/>
                      <a:pt x="14391" y="4535"/>
                    </a:cubicBezTo>
                    <a:cubicBezTo>
                      <a:pt x="14398" y="4469"/>
                      <a:pt x="14359" y="4290"/>
                      <a:pt x="14325" y="4275"/>
                    </a:cubicBezTo>
                    <a:cubicBezTo>
                      <a:pt x="14117" y="4185"/>
                      <a:pt x="14320" y="4031"/>
                      <a:pt x="14265" y="3892"/>
                    </a:cubicBezTo>
                    <a:cubicBezTo>
                      <a:pt x="14331" y="3906"/>
                      <a:pt x="14429" y="3807"/>
                      <a:pt x="14451" y="3995"/>
                    </a:cubicBezTo>
                    <a:cubicBezTo>
                      <a:pt x="14473" y="3993"/>
                      <a:pt x="14497" y="3999"/>
                      <a:pt x="14519" y="4006"/>
                    </a:cubicBezTo>
                    <a:cubicBezTo>
                      <a:pt x="14394" y="4217"/>
                      <a:pt x="14802" y="4398"/>
                      <a:pt x="14726" y="4048"/>
                    </a:cubicBezTo>
                    <a:cubicBezTo>
                      <a:pt x="14755" y="4180"/>
                      <a:pt x="14950" y="3962"/>
                      <a:pt x="14989" y="3922"/>
                    </a:cubicBezTo>
                    <a:cubicBezTo>
                      <a:pt x="15173" y="3728"/>
                      <a:pt x="14884" y="3767"/>
                      <a:pt x="14845" y="3703"/>
                    </a:cubicBezTo>
                    <a:cubicBezTo>
                      <a:pt x="14822" y="3666"/>
                      <a:pt x="14895" y="3785"/>
                      <a:pt x="14845" y="3703"/>
                    </a:cubicBezTo>
                    <a:close/>
                    <a:moveTo>
                      <a:pt x="14709" y="9160"/>
                    </a:moveTo>
                    <a:cubicBezTo>
                      <a:pt x="14617" y="9033"/>
                      <a:pt x="14757" y="8993"/>
                      <a:pt x="14735" y="8951"/>
                    </a:cubicBezTo>
                    <a:cubicBezTo>
                      <a:pt x="14705" y="8936"/>
                      <a:pt x="14678" y="8912"/>
                      <a:pt x="14654" y="8877"/>
                    </a:cubicBezTo>
                    <a:cubicBezTo>
                      <a:pt x="14645" y="8834"/>
                      <a:pt x="14712" y="8712"/>
                      <a:pt x="14720" y="8737"/>
                    </a:cubicBezTo>
                    <a:cubicBezTo>
                      <a:pt x="14673" y="8602"/>
                      <a:pt x="14427" y="8759"/>
                      <a:pt x="14423" y="8631"/>
                    </a:cubicBezTo>
                    <a:cubicBezTo>
                      <a:pt x="14420" y="8551"/>
                      <a:pt x="14494" y="8592"/>
                      <a:pt x="14491" y="8520"/>
                    </a:cubicBezTo>
                    <a:cubicBezTo>
                      <a:pt x="14489" y="8427"/>
                      <a:pt x="14265" y="8564"/>
                      <a:pt x="14263" y="8596"/>
                    </a:cubicBezTo>
                    <a:cubicBezTo>
                      <a:pt x="14276" y="8366"/>
                      <a:pt x="14607" y="8284"/>
                      <a:pt x="14588" y="8067"/>
                    </a:cubicBezTo>
                    <a:cubicBezTo>
                      <a:pt x="14565" y="8063"/>
                      <a:pt x="14543" y="8064"/>
                      <a:pt x="14521" y="8070"/>
                    </a:cubicBezTo>
                    <a:cubicBezTo>
                      <a:pt x="14776" y="7847"/>
                      <a:pt x="14659" y="7551"/>
                      <a:pt x="14538" y="7316"/>
                    </a:cubicBezTo>
                    <a:cubicBezTo>
                      <a:pt x="14743" y="7252"/>
                      <a:pt x="14251" y="6972"/>
                      <a:pt x="14256" y="6975"/>
                    </a:cubicBezTo>
                    <a:cubicBezTo>
                      <a:pt x="14276" y="6839"/>
                      <a:pt x="14185" y="6792"/>
                      <a:pt x="14146" y="6708"/>
                    </a:cubicBezTo>
                    <a:cubicBezTo>
                      <a:pt x="14293" y="6548"/>
                      <a:pt x="14221" y="6508"/>
                      <a:pt x="14189" y="6241"/>
                    </a:cubicBezTo>
                    <a:cubicBezTo>
                      <a:pt x="14155" y="6035"/>
                      <a:pt x="14161" y="5747"/>
                      <a:pt x="14078" y="5572"/>
                    </a:cubicBezTo>
                    <a:cubicBezTo>
                      <a:pt x="14009" y="5430"/>
                      <a:pt x="13720" y="5958"/>
                      <a:pt x="13655" y="6014"/>
                    </a:cubicBezTo>
                    <a:cubicBezTo>
                      <a:pt x="13467" y="6177"/>
                      <a:pt x="13538" y="5901"/>
                      <a:pt x="13365" y="5914"/>
                    </a:cubicBezTo>
                    <a:cubicBezTo>
                      <a:pt x="13393" y="5777"/>
                      <a:pt x="13582" y="5311"/>
                      <a:pt x="13382" y="5311"/>
                    </a:cubicBezTo>
                    <a:cubicBezTo>
                      <a:pt x="13337" y="5205"/>
                      <a:pt x="13181" y="4950"/>
                      <a:pt x="13074" y="4950"/>
                    </a:cubicBezTo>
                    <a:cubicBezTo>
                      <a:pt x="12932" y="4950"/>
                      <a:pt x="12559" y="4824"/>
                      <a:pt x="12498" y="5066"/>
                    </a:cubicBezTo>
                    <a:cubicBezTo>
                      <a:pt x="12436" y="5312"/>
                      <a:pt x="12366" y="5348"/>
                      <a:pt x="12232" y="5505"/>
                    </a:cubicBezTo>
                    <a:cubicBezTo>
                      <a:pt x="12278" y="5508"/>
                      <a:pt x="12342" y="5589"/>
                      <a:pt x="12376" y="5589"/>
                    </a:cubicBezTo>
                    <a:cubicBezTo>
                      <a:pt x="12386" y="5589"/>
                      <a:pt x="12082" y="5973"/>
                      <a:pt x="12079" y="5992"/>
                    </a:cubicBezTo>
                    <a:cubicBezTo>
                      <a:pt x="12065" y="6088"/>
                      <a:pt x="12148" y="6179"/>
                      <a:pt x="12170" y="6244"/>
                    </a:cubicBezTo>
                    <a:cubicBezTo>
                      <a:pt x="12230" y="6420"/>
                      <a:pt x="12126" y="6638"/>
                      <a:pt x="12052" y="6744"/>
                    </a:cubicBezTo>
                    <a:cubicBezTo>
                      <a:pt x="11913" y="6941"/>
                      <a:pt x="11636" y="6905"/>
                      <a:pt x="11529" y="7118"/>
                    </a:cubicBezTo>
                    <a:cubicBezTo>
                      <a:pt x="11488" y="7201"/>
                      <a:pt x="11474" y="7527"/>
                      <a:pt x="11462" y="7635"/>
                    </a:cubicBezTo>
                    <a:cubicBezTo>
                      <a:pt x="11441" y="7818"/>
                      <a:pt x="11395" y="7837"/>
                      <a:pt x="11343" y="7990"/>
                    </a:cubicBezTo>
                    <a:cubicBezTo>
                      <a:pt x="11289" y="7895"/>
                      <a:pt x="11238" y="8061"/>
                      <a:pt x="11184" y="8067"/>
                    </a:cubicBezTo>
                    <a:cubicBezTo>
                      <a:pt x="11057" y="8067"/>
                      <a:pt x="11066" y="7164"/>
                      <a:pt x="11251" y="7164"/>
                    </a:cubicBezTo>
                    <a:lnTo>
                      <a:pt x="11266" y="7164"/>
                    </a:lnTo>
                    <a:lnTo>
                      <a:pt x="11283" y="7016"/>
                    </a:lnTo>
                    <a:cubicBezTo>
                      <a:pt x="11094" y="6863"/>
                      <a:pt x="10853" y="6979"/>
                      <a:pt x="10681" y="6719"/>
                    </a:cubicBezTo>
                    <a:cubicBezTo>
                      <a:pt x="10511" y="6465"/>
                      <a:pt x="10435" y="6343"/>
                      <a:pt x="10189" y="6421"/>
                    </a:cubicBezTo>
                    <a:lnTo>
                      <a:pt x="10260" y="5959"/>
                    </a:lnTo>
                    <a:lnTo>
                      <a:pt x="10095" y="5959"/>
                    </a:lnTo>
                    <a:cubicBezTo>
                      <a:pt x="10151" y="5660"/>
                      <a:pt x="10333" y="5500"/>
                      <a:pt x="10477" y="5337"/>
                    </a:cubicBezTo>
                    <a:cubicBezTo>
                      <a:pt x="10523" y="5292"/>
                      <a:pt x="10894" y="4998"/>
                      <a:pt x="10896" y="4941"/>
                    </a:cubicBezTo>
                    <a:cubicBezTo>
                      <a:pt x="10959" y="4928"/>
                      <a:pt x="11163" y="4901"/>
                      <a:pt x="11122" y="4713"/>
                    </a:cubicBezTo>
                    <a:cubicBezTo>
                      <a:pt x="11227" y="4726"/>
                      <a:pt x="11873" y="4466"/>
                      <a:pt x="11831" y="4221"/>
                    </a:cubicBezTo>
                    <a:cubicBezTo>
                      <a:pt x="11864" y="4202"/>
                      <a:pt x="11899" y="4192"/>
                      <a:pt x="11931" y="4166"/>
                    </a:cubicBezTo>
                    <a:cubicBezTo>
                      <a:pt x="11885" y="4242"/>
                      <a:pt x="11632" y="4531"/>
                      <a:pt x="11610" y="4604"/>
                    </a:cubicBezTo>
                    <a:cubicBezTo>
                      <a:pt x="11666" y="4619"/>
                      <a:pt x="11731" y="4582"/>
                      <a:pt x="11790" y="4586"/>
                    </a:cubicBezTo>
                    <a:cubicBezTo>
                      <a:pt x="11799" y="4643"/>
                      <a:pt x="11765" y="4669"/>
                      <a:pt x="11764" y="4719"/>
                    </a:cubicBezTo>
                    <a:cubicBezTo>
                      <a:pt x="11882" y="4755"/>
                      <a:pt x="12100" y="4427"/>
                      <a:pt x="12194" y="4524"/>
                    </a:cubicBezTo>
                    <a:cubicBezTo>
                      <a:pt x="12189" y="4519"/>
                      <a:pt x="12517" y="4797"/>
                      <a:pt x="12468" y="4545"/>
                    </a:cubicBezTo>
                    <a:cubicBezTo>
                      <a:pt x="12458" y="4494"/>
                      <a:pt x="12362" y="4471"/>
                      <a:pt x="12346" y="4511"/>
                    </a:cubicBezTo>
                    <a:cubicBezTo>
                      <a:pt x="12443" y="4268"/>
                      <a:pt x="12176" y="4299"/>
                      <a:pt x="12160" y="4129"/>
                    </a:cubicBezTo>
                    <a:cubicBezTo>
                      <a:pt x="12135" y="4142"/>
                      <a:pt x="12110" y="4155"/>
                      <a:pt x="12086" y="4168"/>
                    </a:cubicBezTo>
                    <a:cubicBezTo>
                      <a:pt x="12088" y="4122"/>
                      <a:pt x="12095" y="4077"/>
                      <a:pt x="12108" y="4035"/>
                    </a:cubicBezTo>
                    <a:cubicBezTo>
                      <a:pt x="12091" y="4025"/>
                      <a:pt x="12073" y="4026"/>
                      <a:pt x="12055" y="4033"/>
                    </a:cubicBezTo>
                    <a:cubicBezTo>
                      <a:pt x="12064" y="4008"/>
                      <a:pt x="12065" y="3982"/>
                      <a:pt x="12058" y="3954"/>
                    </a:cubicBezTo>
                    <a:cubicBezTo>
                      <a:pt x="12123" y="3937"/>
                      <a:pt x="12112" y="4012"/>
                      <a:pt x="12172" y="4034"/>
                    </a:cubicBezTo>
                    <a:cubicBezTo>
                      <a:pt x="12209" y="4153"/>
                      <a:pt x="12359" y="4254"/>
                      <a:pt x="12315" y="4049"/>
                    </a:cubicBezTo>
                    <a:cubicBezTo>
                      <a:pt x="12331" y="4043"/>
                      <a:pt x="12343" y="4028"/>
                      <a:pt x="12350" y="4004"/>
                    </a:cubicBezTo>
                    <a:cubicBezTo>
                      <a:pt x="12448" y="4054"/>
                      <a:pt x="12868" y="3767"/>
                      <a:pt x="12772" y="3542"/>
                    </a:cubicBezTo>
                    <a:lnTo>
                      <a:pt x="12798" y="3528"/>
                    </a:lnTo>
                    <a:cubicBezTo>
                      <a:pt x="12795" y="3501"/>
                      <a:pt x="12790" y="3469"/>
                      <a:pt x="12782" y="3445"/>
                    </a:cubicBezTo>
                    <a:cubicBezTo>
                      <a:pt x="12837" y="3455"/>
                      <a:pt x="12967" y="3438"/>
                      <a:pt x="12958" y="3307"/>
                    </a:cubicBezTo>
                    <a:cubicBezTo>
                      <a:pt x="12957" y="3286"/>
                      <a:pt x="12912" y="3085"/>
                      <a:pt x="12912" y="3127"/>
                    </a:cubicBezTo>
                    <a:cubicBezTo>
                      <a:pt x="12847" y="2986"/>
                      <a:pt x="12622" y="2945"/>
                      <a:pt x="12525" y="3031"/>
                    </a:cubicBezTo>
                    <a:cubicBezTo>
                      <a:pt x="12489" y="3062"/>
                      <a:pt x="12429" y="3255"/>
                      <a:pt x="12447" y="3255"/>
                    </a:cubicBezTo>
                    <a:cubicBezTo>
                      <a:pt x="12403" y="3310"/>
                      <a:pt x="12326" y="3392"/>
                      <a:pt x="12276" y="3456"/>
                    </a:cubicBezTo>
                    <a:cubicBezTo>
                      <a:pt x="12218" y="3448"/>
                      <a:pt x="12089" y="3491"/>
                      <a:pt x="12104" y="3620"/>
                    </a:cubicBezTo>
                    <a:cubicBezTo>
                      <a:pt x="11972" y="3754"/>
                      <a:pt x="12055" y="3511"/>
                      <a:pt x="12053" y="3550"/>
                    </a:cubicBezTo>
                    <a:cubicBezTo>
                      <a:pt x="12194" y="3550"/>
                      <a:pt x="12175" y="2901"/>
                      <a:pt x="11880" y="3290"/>
                    </a:cubicBezTo>
                    <a:cubicBezTo>
                      <a:pt x="11885" y="3266"/>
                      <a:pt x="11886" y="3242"/>
                      <a:pt x="11883" y="3218"/>
                    </a:cubicBezTo>
                    <a:cubicBezTo>
                      <a:pt x="11937" y="3192"/>
                      <a:pt x="11962" y="3160"/>
                      <a:pt x="11962" y="3116"/>
                    </a:cubicBezTo>
                    <a:cubicBezTo>
                      <a:pt x="11960" y="3072"/>
                      <a:pt x="11940" y="3025"/>
                      <a:pt x="11890" y="3023"/>
                    </a:cubicBezTo>
                    <a:cubicBezTo>
                      <a:pt x="11973" y="2946"/>
                      <a:pt x="11928" y="2887"/>
                      <a:pt x="11897" y="2792"/>
                    </a:cubicBezTo>
                    <a:cubicBezTo>
                      <a:pt x="11923" y="2686"/>
                      <a:pt x="11966" y="2648"/>
                      <a:pt x="11896" y="2538"/>
                    </a:cubicBezTo>
                    <a:cubicBezTo>
                      <a:pt x="12155" y="2423"/>
                      <a:pt x="12414" y="2194"/>
                      <a:pt x="12683" y="2064"/>
                    </a:cubicBezTo>
                    <a:cubicBezTo>
                      <a:pt x="12497" y="1923"/>
                      <a:pt x="12275" y="1832"/>
                      <a:pt x="12074" y="1942"/>
                    </a:cubicBezTo>
                    <a:cubicBezTo>
                      <a:pt x="11870" y="2053"/>
                      <a:pt x="11809" y="2410"/>
                      <a:pt x="11617" y="2516"/>
                    </a:cubicBezTo>
                    <a:cubicBezTo>
                      <a:pt x="11637" y="2485"/>
                      <a:pt x="11711" y="2388"/>
                      <a:pt x="11713" y="2336"/>
                    </a:cubicBezTo>
                    <a:cubicBezTo>
                      <a:pt x="11702" y="2340"/>
                      <a:pt x="11686" y="2329"/>
                      <a:pt x="11677" y="2329"/>
                    </a:cubicBezTo>
                    <a:cubicBezTo>
                      <a:pt x="11686" y="2307"/>
                      <a:pt x="11682" y="2293"/>
                      <a:pt x="11685" y="2269"/>
                    </a:cubicBezTo>
                    <a:cubicBezTo>
                      <a:pt x="11662" y="2273"/>
                      <a:pt x="11644" y="2265"/>
                      <a:pt x="11630" y="2243"/>
                    </a:cubicBezTo>
                    <a:cubicBezTo>
                      <a:pt x="11658" y="2212"/>
                      <a:pt x="11851" y="2141"/>
                      <a:pt x="11835" y="2053"/>
                    </a:cubicBezTo>
                    <a:cubicBezTo>
                      <a:pt x="11814" y="1936"/>
                      <a:pt x="11510" y="2066"/>
                      <a:pt x="11468" y="2073"/>
                    </a:cubicBezTo>
                    <a:cubicBezTo>
                      <a:pt x="11212" y="2115"/>
                      <a:pt x="11441" y="2211"/>
                      <a:pt x="11298" y="2321"/>
                    </a:cubicBezTo>
                    <a:cubicBezTo>
                      <a:pt x="11252" y="2357"/>
                      <a:pt x="11067" y="2097"/>
                      <a:pt x="11074" y="2352"/>
                    </a:cubicBezTo>
                    <a:cubicBezTo>
                      <a:pt x="11077" y="2447"/>
                      <a:pt x="11215" y="2513"/>
                      <a:pt x="11244" y="2664"/>
                    </a:cubicBezTo>
                    <a:cubicBezTo>
                      <a:pt x="11346" y="2689"/>
                      <a:pt x="11433" y="2586"/>
                      <a:pt x="11533" y="2565"/>
                    </a:cubicBezTo>
                    <a:cubicBezTo>
                      <a:pt x="11355" y="2678"/>
                      <a:pt x="11253" y="2955"/>
                      <a:pt x="11404" y="3165"/>
                    </a:cubicBezTo>
                    <a:cubicBezTo>
                      <a:pt x="11351" y="3210"/>
                      <a:pt x="11314" y="3245"/>
                      <a:pt x="11310" y="3351"/>
                    </a:cubicBezTo>
                    <a:lnTo>
                      <a:pt x="11336" y="3364"/>
                    </a:lnTo>
                    <a:cubicBezTo>
                      <a:pt x="11179" y="3430"/>
                      <a:pt x="11147" y="3493"/>
                      <a:pt x="11033" y="3630"/>
                    </a:cubicBezTo>
                    <a:cubicBezTo>
                      <a:pt x="11033" y="3630"/>
                      <a:pt x="11033" y="3630"/>
                      <a:pt x="11033" y="3630"/>
                    </a:cubicBezTo>
                    <a:cubicBezTo>
                      <a:pt x="11061" y="3545"/>
                      <a:pt x="11117" y="3452"/>
                      <a:pt x="11050" y="3363"/>
                    </a:cubicBezTo>
                    <a:cubicBezTo>
                      <a:pt x="11125" y="3368"/>
                      <a:pt x="11195" y="3337"/>
                      <a:pt x="11259" y="3272"/>
                    </a:cubicBezTo>
                    <a:cubicBezTo>
                      <a:pt x="11272" y="3258"/>
                      <a:pt x="11117" y="3018"/>
                      <a:pt x="11091" y="3018"/>
                    </a:cubicBezTo>
                    <a:cubicBezTo>
                      <a:pt x="11053" y="3018"/>
                      <a:pt x="10830" y="3190"/>
                      <a:pt x="10806" y="3256"/>
                    </a:cubicBezTo>
                    <a:cubicBezTo>
                      <a:pt x="10845" y="3272"/>
                      <a:pt x="10884" y="3290"/>
                      <a:pt x="10923" y="3309"/>
                    </a:cubicBezTo>
                    <a:cubicBezTo>
                      <a:pt x="10787" y="3310"/>
                      <a:pt x="10724" y="3477"/>
                      <a:pt x="10581" y="3471"/>
                    </a:cubicBezTo>
                    <a:cubicBezTo>
                      <a:pt x="10453" y="3498"/>
                      <a:pt x="10173" y="3554"/>
                      <a:pt x="10078" y="3374"/>
                    </a:cubicBezTo>
                    <a:cubicBezTo>
                      <a:pt x="10185" y="3130"/>
                      <a:pt x="9473" y="3169"/>
                      <a:pt x="9617" y="3516"/>
                    </a:cubicBezTo>
                    <a:cubicBezTo>
                      <a:pt x="9529" y="3631"/>
                      <a:pt x="9460" y="3480"/>
                      <a:pt x="9368" y="3462"/>
                    </a:cubicBezTo>
                    <a:cubicBezTo>
                      <a:pt x="9213" y="3481"/>
                      <a:pt x="9060" y="3554"/>
                      <a:pt x="8904" y="3532"/>
                    </a:cubicBezTo>
                    <a:cubicBezTo>
                      <a:pt x="9137" y="3401"/>
                      <a:pt x="9054" y="3181"/>
                      <a:pt x="8833" y="3214"/>
                    </a:cubicBezTo>
                    <a:cubicBezTo>
                      <a:pt x="8716" y="3230"/>
                      <a:pt x="8605" y="3153"/>
                      <a:pt x="8498" y="3083"/>
                    </a:cubicBezTo>
                    <a:cubicBezTo>
                      <a:pt x="8301" y="2955"/>
                      <a:pt x="8276" y="3049"/>
                      <a:pt x="8098" y="3063"/>
                    </a:cubicBezTo>
                    <a:cubicBezTo>
                      <a:pt x="8243" y="2744"/>
                      <a:pt x="7844" y="3070"/>
                      <a:pt x="7824" y="3072"/>
                    </a:cubicBezTo>
                    <a:cubicBezTo>
                      <a:pt x="7802" y="3026"/>
                      <a:pt x="7857" y="2925"/>
                      <a:pt x="7822" y="2862"/>
                    </a:cubicBezTo>
                    <a:cubicBezTo>
                      <a:pt x="7765" y="2758"/>
                      <a:pt x="7615" y="2889"/>
                      <a:pt x="7553" y="2920"/>
                    </a:cubicBezTo>
                    <a:cubicBezTo>
                      <a:pt x="7482" y="2703"/>
                      <a:pt x="7200" y="3025"/>
                      <a:pt x="7120" y="3025"/>
                    </a:cubicBezTo>
                    <a:cubicBezTo>
                      <a:pt x="7038" y="3025"/>
                      <a:pt x="6962" y="3004"/>
                      <a:pt x="6879" y="3011"/>
                    </a:cubicBezTo>
                    <a:cubicBezTo>
                      <a:pt x="6761" y="3020"/>
                      <a:pt x="6643" y="3147"/>
                      <a:pt x="6540" y="3158"/>
                    </a:cubicBezTo>
                    <a:cubicBezTo>
                      <a:pt x="6435" y="3288"/>
                      <a:pt x="6241" y="2969"/>
                      <a:pt x="6102" y="3002"/>
                    </a:cubicBezTo>
                    <a:cubicBezTo>
                      <a:pt x="5987" y="2699"/>
                      <a:pt x="5301" y="2658"/>
                      <a:pt x="5108" y="2660"/>
                    </a:cubicBezTo>
                    <a:lnTo>
                      <a:pt x="5166" y="2595"/>
                    </a:lnTo>
                    <a:cubicBezTo>
                      <a:pt x="4385" y="2334"/>
                      <a:pt x="3526" y="2801"/>
                      <a:pt x="2781" y="3187"/>
                    </a:cubicBezTo>
                    <a:cubicBezTo>
                      <a:pt x="2790" y="3245"/>
                      <a:pt x="2794" y="3305"/>
                      <a:pt x="2794" y="3364"/>
                    </a:cubicBezTo>
                    <a:cubicBezTo>
                      <a:pt x="2821" y="3360"/>
                      <a:pt x="2846" y="3381"/>
                      <a:pt x="2861" y="3411"/>
                    </a:cubicBezTo>
                    <a:cubicBezTo>
                      <a:pt x="2895" y="3481"/>
                      <a:pt x="2847" y="3560"/>
                      <a:pt x="2808" y="3586"/>
                    </a:cubicBezTo>
                    <a:cubicBezTo>
                      <a:pt x="2807" y="3616"/>
                      <a:pt x="2818" y="3636"/>
                      <a:pt x="2843" y="3646"/>
                    </a:cubicBezTo>
                    <a:cubicBezTo>
                      <a:pt x="2669" y="3610"/>
                      <a:pt x="2511" y="3697"/>
                      <a:pt x="2346" y="3775"/>
                    </a:cubicBezTo>
                    <a:cubicBezTo>
                      <a:pt x="2313" y="3790"/>
                      <a:pt x="1788" y="3962"/>
                      <a:pt x="2020" y="4078"/>
                    </a:cubicBezTo>
                    <a:cubicBezTo>
                      <a:pt x="1791" y="4457"/>
                      <a:pt x="2405" y="4349"/>
                      <a:pt x="2510" y="4285"/>
                    </a:cubicBezTo>
                    <a:cubicBezTo>
                      <a:pt x="2433" y="4611"/>
                      <a:pt x="1900" y="4586"/>
                      <a:pt x="1737" y="4688"/>
                    </a:cubicBezTo>
                    <a:cubicBezTo>
                      <a:pt x="1610" y="4807"/>
                      <a:pt x="1325" y="4847"/>
                      <a:pt x="1294" y="5135"/>
                    </a:cubicBezTo>
                    <a:cubicBezTo>
                      <a:pt x="1271" y="5347"/>
                      <a:pt x="1078" y="5786"/>
                      <a:pt x="1423" y="5569"/>
                    </a:cubicBezTo>
                    <a:cubicBezTo>
                      <a:pt x="1382" y="5665"/>
                      <a:pt x="1288" y="5766"/>
                      <a:pt x="1232" y="5830"/>
                    </a:cubicBezTo>
                    <a:lnTo>
                      <a:pt x="1247" y="5941"/>
                    </a:lnTo>
                    <a:cubicBezTo>
                      <a:pt x="1305" y="5949"/>
                      <a:pt x="1373" y="5942"/>
                      <a:pt x="1427" y="5909"/>
                    </a:cubicBezTo>
                    <a:cubicBezTo>
                      <a:pt x="1582" y="5813"/>
                      <a:pt x="1505" y="5986"/>
                      <a:pt x="1616" y="6015"/>
                    </a:cubicBezTo>
                    <a:cubicBezTo>
                      <a:pt x="1625" y="6015"/>
                      <a:pt x="1632" y="6012"/>
                      <a:pt x="1639" y="6008"/>
                    </a:cubicBezTo>
                    <a:cubicBezTo>
                      <a:pt x="1268" y="6350"/>
                      <a:pt x="877" y="6521"/>
                      <a:pt x="478" y="6743"/>
                    </a:cubicBezTo>
                    <a:cubicBezTo>
                      <a:pt x="343" y="6818"/>
                      <a:pt x="175" y="6809"/>
                      <a:pt x="54" y="6949"/>
                    </a:cubicBezTo>
                    <a:cubicBezTo>
                      <a:pt x="-154" y="7190"/>
                      <a:pt x="297" y="7025"/>
                      <a:pt x="344" y="7001"/>
                    </a:cubicBezTo>
                    <a:cubicBezTo>
                      <a:pt x="703" y="6820"/>
                      <a:pt x="1068" y="6689"/>
                      <a:pt x="1424" y="6508"/>
                    </a:cubicBezTo>
                    <a:cubicBezTo>
                      <a:pt x="1621" y="6408"/>
                      <a:pt x="2420" y="6068"/>
                      <a:pt x="2420" y="5738"/>
                    </a:cubicBezTo>
                    <a:cubicBezTo>
                      <a:pt x="2564" y="5669"/>
                      <a:pt x="2545" y="5757"/>
                      <a:pt x="2664" y="5770"/>
                    </a:cubicBezTo>
                    <a:cubicBezTo>
                      <a:pt x="2775" y="5884"/>
                      <a:pt x="2982" y="5669"/>
                      <a:pt x="3099" y="5636"/>
                    </a:cubicBezTo>
                    <a:cubicBezTo>
                      <a:pt x="3270" y="5586"/>
                      <a:pt x="3354" y="5471"/>
                      <a:pt x="3497" y="5332"/>
                    </a:cubicBezTo>
                    <a:cubicBezTo>
                      <a:pt x="3592" y="5239"/>
                      <a:pt x="3675" y="5420"/>
                      <a:pt x="3762" y="5453"/>
                    </a:cubicBezTo>
                    <a:cubicBezTo>
                      <a:pt x="3787" y="5623"/>
                      <a:pt x="4109" y="5610"/>
                      <a:pt x="4206" y="5651"/>
                    </a:cubicBezTo>
                    <a:cubicBezTo>
                      <a:pt x="4425" y="5745"/>
                      <a:pt x="4511" y="6181"/>
                      <a:pt x="4283" y="6388"/>
                    </a:cubicBezTo>
                    <a:cubicBezTo>
                      <a:pt x="4312" y="6399"/>
                      <a:pt x="4341" y="6409"/>
                      <a:pt x="4370" y="6418"/>
                    </a:cubicBezTo>
                    <a:cubicBezTo>
                      <a:pt x="4406" y="6521"/>
                      <a:pt x="4318" y="6634"/>
                      <a:pt x="4422" y="6661"/>
                    </a:cubicBezTo>
                    <a:cubicBezTo>
                      <a:pt x="4430" y="6629"/>
                      <a:pt x="4441" y="6599"/>
                      <a:pt x="4455" y="6573"/>
                    </a:cubicBezTo>
                    <a:cubicBezTo>
                      <a:pt x="4440" y="6630"/>
                      <a:pt x="4444" y="6678"/>
                      <a:pt x="4466" y="6718"/>
                    </a:cubicBezTo>
                    <a:cubicBezTo>
                      <a:pt x="4402" y="6900"/>
                      <a:pt x="4481" y="7268"/>
                      <a:pt x="4600" y="6983"/>
                    </a:cubicBezTo>
                    <a:cubicBezTo>
                      <a:pt x="4616" y="7025"/>
                      <a:pt x="4647" y="7029"/>
                      <a:pt x="4668" y="7000"/>
                    </a:cubicBezTo>
                    <a:cubicBezTo>
                      <a:pt x="4695" y="7165"/>
                      <a:pt x="4383" y="7512"/>
                      <a:pt x="4572" y="7612"/>
                    </a:cubicBezTo>
                    <a:cubicBezTo>
                      <a:pt x="4561" y="7639"/>
                      <a:pt x="4537" y="8189"/>
                      <a:pt x="4549" y="8218"/>
                    </a:cubicBezTo>
                    <a:cubicBezTo>
                      <a:pt x="4218" y="8052"/>
                      <a:pt x="4499" y="8766"/>
                      <a:pt x="4612" y="8908"/>
                    </a:cubicBezTo>
                    <a:cubicBezTo>
                      <a:pt x="4469" y="9248"/>
                      <a:pt x="4405" y="9703"/>
                      <a:pt x="4249" y="10060"/>
                    </a:cubicBezTo>
                    <a:cubicBezTo>
                      <a:pt x="4231" y="10103"/>
                      <a:pt x="3863" y="10724"/>
                      <a:pt x="3931" y="10838"/>
                    </a:cubicBezTo>
                    <a:cubicBezTo>
                      <a:pt x="3904" y="10875"/>
                      <a:pt x="3884" y="11006"/>
                      <a:pt x="3866" y="11057"/>
                    </a:cubicBezTo>
                    <a:lnTo>
                      <a:pt x="3907" y="11057"/>
                    </a:lnTo>
                    <a:cubicBezTo>
                      <a:pt x="3683" y="11057"/>
                      <a:pt x="3673" y="12226"/>
                      <a:pt x="3784" y="12411"/>
                    </a:cubicBezTo>
                    <a:cubicBezTo>
                      <a:pt x="3713" y="12506"/>
                      <a:pt x="3776" y="12866"/>
                      <a:pt x="3821" y="12952"/>
                    </a:cubicBezTo>
                    <a:cubicBezTo>
                      <a:pt x="3779" y="13102"/>
                      <a:pt x="3952" y="13349"/>
                      <a:pt x="4063" y="13322"/>
                    </a:cubicBezTo>
                    <a:cubicBezTo>
                      <a:pt x="4060" y="13338"/>
                      <a:pt x="4058" y="13354"/>
                      <a:pt x="4057" y="13370"/>
                    </a:cubicBezTo>
                    <a:lnTo>
                      <a:pt x="4087" y="13380"/>
                    </a:lnTo>
                    <a:lnTo>
                      <a:pt x="4093" y="13414"/>
                    </a:lnTo>
                    <a:cubicBezTo>
                      <a:pt x="4290" y="13490"/>
                      <a:pt x="4102" y="14174"/>
                      <a:pt x="4227" y="14378"/>
                    </a:cubicBezTo>
                    <a:cubicBezTo>
                      <a:pt x="4190" y="14488"/>
                      <a:pt x="4544" y="15231"/>
                      <a:pt x="4228" y="15052"/>
                    </a:cubicBezTo>
                    <a:cubicBezTo>
                      <a:pt x="4228" y="15090"/>
                      <a:pt x="4220" y="15124"/>
                      <a:pt x="4204" y="15151"/>
                    </a:cubicBezTo>
                    <a:cubicBezTo>
                      <a:pt x="4266" y="15264"/>
                      <a:pt x="4305" y="15363"/>
                      <a:pt x="4335" y="15505"/>
                    </a:cubicBezTo>
                    <a:lnTo>
                      <a:pt x="4346" y="15505"/>
                    </a:lnTo>
                    <a:cubicBezTo>
                      <a:pt x="4387" y="15457"/>
                      <a:pt x="4394" y="15543"/>
                      <a:pt x="4468" y="15503"/>
                    </a:cubicBezTo>
                    <a:cubicBezTo>
                      <a:pt x="4571" y="15800"/>
                      <a:pt x="4536" y="15834"/>
                      <a:pt x="4468" y="16154"/>
                    </a:cubicBezTo>
                    <a:cubicBezTo>
                      <a:pt x="4643" y="16085"/>
                      <a:pt x="4765" y="16495"/>
                      <a:pt x="4806" y="16709"/>
                    </a:cubicBezTo>
                    <a:cubicBezTo>
                      <a:pt x="5029" y="16623"/>
                      <a:pt x="4935" y="16305"/>
                      <a:pt x="4856" y="16081"/>
                    </a:cubicBezTo>
                    <a:lnTo>
                      <a:pt x="4819" y="16090"/>
                    </a:lnTo>
                    <a:cubicBezTo>
                      <a:pt x="4853" y="16027"/>
                      <a:pt x="4845" y="15950"/>
                      <a:pt x="4813" y="15895"/>
                    </a:cubicBezTo>
                    <a:lnTo>
                      <a:pt x="4799" y="15901"/>
                    </a:lnTo>
                    <a:cubicBezTo>
                      <a:pt x="4773" y="15687"/>
                      <a:pt x="4711" y="15463"/>
                      <a:pt x="4695" y="15267"/>
                    </a:cubicBezTo>
                    <a:cubicBezTo>
                      <a:pt x="4682" y="15104"/>
                      <a:pt x="4607" y="15059"/>
                      <a:pt x="4654" y="14857"/>
                    </a:cubicBezTo>
                    <a:cubicBezTo>
                      <a:pt x="4643" y="14858"/>
                      <a:pt x="4632" y="14860"/>
                      <a:pt x="4621" y="14862"/>
                    </a:cubicBezTo>
                    <a:cubicBezTo>
                      <a:pt x="4621" y="14691"/>
                      <a:pt x="4335" y="14165"/>
                      <a:pt x="4542" y="14004"/>
                    </a:cubicBezTo>
                    <a:cubicBezTo>
                      <a:pt x="4568" y="14048"/>
                      <a:pt x="4597" y="14053"/>
                      <a:pt x="4633" y="14051"/>
                    </a:cubicBezTo>
                    <a:cubicBezTo>
                      <a:pt x="4649" y="14091"/>
                      <a:pt x="4668" y="14112"/>
                      <a:pt x="4694" y="14132"/>
                    </a:cubicBezTo>
                    <a:cubicBezTo>
                      <a:pt x="4606" y="14386"/>
                      <a:pt x="4732" y="15046"/>
                      <a:pt x="4888" y="15146"/>
                    </a:cubicBezTo>
                    <a:cubicBezTo>
                      <a:pt x="4868" y="15243"/>
                      <a:pt x="4898" y="15358"/>
                      <a:pt x="4958" y="15388"/>
                    </a:cubicBezTo>
                    <a:cubicBezTo>
                      <a:pt x="4954" y="15472"/>
                      <a:pt x="4978" y="15520"/>
                      <a:pt x="5030" y="15518"/>
                    </a:cubicBezTo>
                    <a:cubicBezTo>
                      <a:pt x="5042" y="15595"/>
                      <a:pt x="4993" y="15742"/>
                      <a:pt x="4986" y="15835"/>
                    </a:cubicBezTo>
                    <a:cubicBezTo>
                      <a:pt x="5221" y="15896"/>
                      <a:pt x="5644" y="17047"/>
                      <a:pt x="5374" y="17327"/>
                    </a:cubicBezTo>
                    <a:lnTo>
                      <a:pt x="5386" y="17327"/>
                    </a:lnTo>
                    <a:cubicBezTo>
                      <a:pt x="5363" y="17683"/>
                      <a:pt x="5700" y="18230"/>
                      <a:pt x="5921" y="18189"/>
                    </a:cubicBezTo>
                    <a:cubicBezTo>
                      <a:pt x="6093" y="18316"/>
                      <a:pt x="6360" y="18812"/>
                      <a:pt x="6568" y="18812"/>
                    </a:cubicBezTo>
                    <a:cubicBezTo>
                      <a:pt x="6707" y="18812"/>
                      <a:pt x="6794" y="18936"/>
                      <a:pt x="6933" y="18803"/>
                    </a:cubicBezTo>
                    <a:cubicBezTo>
                      <a:pt x="7112" y="18634"/>
                      <a:pt x="7225" y="18901"/>
                      <a:pt x="7338" y="19138"/>
                    </a:cubicBezTo>
                    <a:lnTo>
                      <a:pt x="7320" y="19233"/>
                    </a:lnTo>
                    <a:cubicBezTo>
                      <a:pt x="7452" y="19457"/>
                      <a:pt x="7609" y="19414"/>
                      <a:pt x="7752" y="19578"/>
                    </a:cubicBezTo>
                    <a:lnTo>
                      <a:pt x="7747" y="19554"/>
                    </a:lnTo>
                    <a:cubicBezTo>
                      <a:pt x="7831" y="19616"/>
                      <a:pt x="7966" y="19734"/>
                      <a:pt x="8058" y="19655"/>
                    </a:cubicBezTo>
                    <a:cubicBezTo>
                      <a:pt x="8068" y="19696"/>
                      <a:pt x="8082" y="19732"/>
                      <a:pt x="8102" y="19765"/>
                    </a:cubicBezTo>
                    <a:cubicBezTo>
                      <a:pt x="8201" y="19848"/>
                      <a:pt x="8249" y="20070"/>
                      <a:pt x="8332" y="20197"/>
                    </a:cubicBezTo>
                    <a:cubicBezTo>
                      <a:pt x="8328" y="20204"/>
                      <a:pt x="8318" y="20232"/>
                      <a:pt x="8307" y="20232"/>
                    </a:cubicBezTo>
                    <a:cubicBezTo>
                      <a:pt x="8248" y="20232"/>
                      <a:pt x="8242" y="20374"/>
                      <a:pt x="8290" y="20404"/>
                    </a:cubicBezTo>
                    <a:cubicBezTo>
                      <a:pt x="8224" y="20558"/>
                      <a:pt x="8335" y="20723"/>
                      <a:pt x="8404" y="20797"/>
                    </a:cubicBezTo>
                    <a:lnTo>
                      <a:pt x="8421" y="20768"/>
                    </a:lnTo>
                    <a:lnTo>
                      <a:pt x="8440" y="20786"/>
                    </a:lnTo>
                    <a:cubicBezTo>
                      <a:pt x="8440" y="20786"/>
                      <a:pt x="8460" y="20734"/>
                      <a:pt x="8463" y="20726"/>
                    </a:cubicBezTo>
                    <a:cubicBezTo>
                      <a:pt x="8481" y="20791"/>
                      <a:pt x="8506" y="20812"/>
                      <a:pt x="8544" y="20833"/>
                    </a:cubicBezTo>
                    <a:cubicBezTo>
                      <a:pt x="8631" y="20882"/>
                      <a:pt x="8572" y="21016"/>
                      <a:pt x="8625" y="21113"/>
                    </a:cubicBezTo>
                    <a:cubicBezTo>
                      <a:pt x="8670" y="21195"/>
                      <a:pt x="8728" y="21169"/>
                      <a:pt x="8774" y="21125"/>
                    </a:cubicBezTo>
                    <a:cubicBezTo>
                      <a:pt x="8819" y="21180"/>
                      <a:pt x="8955" y="21104"/>
                      <a:pt x="8977" y="21190"/>
                    </a:cubicBezTo>
                    <a:cubicBezTo>
                      <a:pt x="8994" y="21268"/>
                      <a:pt x="9007" y="21360"/>
                      <a:pt x="9074" y="21327"/>
                    </a:cubicBezTo>
                    <a:cubicBezTo>
                      <a:pt x="9087" y="21499"/>
                      <a:pt x="9387" y="21534"/>
                      <a:pt x="9242" y="21147"/>
                    </a:cubicBezTo>
                    <a:cubicBezTo>
                      <a:pt x="9322" y="21112"/>
                      <a:pt x="9334" y="20930"/>
                      <a:pt x="9399" y="20930"/>
                    </a:cubicBezTo>
                    <a:cubicBezTo>
                      <a:pt x="9476" y="20930"/>
                      <a:pt x="9464" y="21056"/>
                      <a:pt x="9512" y="21099"/>
                    </a:cubicBezTo>
                    <a:cubicBezTo>
                      <a:pt x="9489" y="21140"/>
                      <a:pt x="9481" y="21184"/>
                      <a:pt x="9489" y="21232"/>
                    </a:cubicBezTo>
                    <a:cubicBezTo>
                      <a:pt x="9530" y="21294"/>
                      <a:pt x="9567" y="21378"/>
                      <a:pt x="9594" y="21465"/>
                    </a:cubicBezTo>
                    <a:cubicBezTo>
                      <a:pt x="9613" y="21444"/>
                      <a:pt x="9635" y="21429"/>
                      <a:pt x="9658" y="21420"/>
                    </a:cubicBezTo>
                    <a:cubicBezTo>
                      <a:pt x="9651" y="21406"/>
                      <a:pt x="9651" y="21393"/>
                      <a:pt x="9656" y="21381"/>
                    </a:cubicBezTo>
                    <a:lnTo>
                      <a:pt x="9663" y="21393"/>
                    </a:lnTo>
                    <a:cubicBezTo>
                      <a:pt x="9703" y="21371"/>
                      <a:pt x="9728" y="21327"/>
                      <a:pt x="9733" y="21262"/>
                    </a:cubicBezTo>
                    <a:lnTo>
                      <a:pt x="9788" y="21239"/>
                    </a:lnTo>
                    <a:lnTo>
                      <a:pt x="9727" y="21036"/>
                    </a:lnTo>
                    <a:lnTo>
                      <a:pt x="9751" y="20983"/>
                    </a:lnTo>
                    <a:cubicBezTo>
                      <a:pt x="9690" y="20841"/>
                      <a:pt x="9591" y="20668"/>
                      <a:pt x="9478" y="20685"/>
                    </a:cubicBezTo>
                    <a:cubicBezTo>
                      <a:pt x="9386" y="20387"/>
                      <a:pt x="9023" y="21216"/>
                      <a:pt x="8905" y="20641"/>
                    </a:cubicBezTo>
                    <a:lnTo>
                      <a:pt x="8820" y="20643"/>
                    </a:lnTo>
                    <a:cubicBezTo>
                      <a:pt x="8820" y="20643"/>
                      <a:pt x="8682" y="20417"/>
                      <a:pt x="8717" y="20417"/>
                    </a:cubicBezTo>
                    <a:cubicBezTo>
                      <a:pt x="8717" y="20417"/>
                      <a:pt x="8717" y="20417"/>
                      <a:pt x="8717" y="20417"/>
                    </a:cubicBezTo>
                    <a:cubicBezTo>
                      <a:pt x="8719" y="20417"/>
                      <a:pt x="8885" y="19093"/>
                      <a:pt x="8901" y="18934"/>
                    </a:cubicBezTo>
                    <a:cubicBezTo>
                      <a:pt x="8865" y="18931"/>
                      <a:pt x="8824" y="18936"/>
                      <a:pt x="8790" y="18958"/>
                    </a:cubicBezTo>
                    <a:cubicBezTo>
                      <a:pt x="8665" y="18803"/>
                      <a:pt x="8556" y="18836"/>
                      <a:pt x="8451" y="18742"/>
                    </a:cubicBezTo>
                    <a:cubicBezTo>
                      <a:pt x="8417" y="18712"/>
                      <a:pt x="8071" y="18740"/>
                      <a:pt x="8035" y="18773"/>
                    </a:cubicBezTo>
                    <a:cubicBezTo>
                      <a:pt x="8032" y="18768"/>
                      <a:pt x="8029" y="18763"/>
                      <a:pt x="8025" y="18757"/>
                    </a:cubicBezTo>
                    <a:cubicBezTo>
                      <a:pt x="8109" y="18574"/>
                      <a:pt x="8142" y="18312"/>
                      <a:pt x="8200" y="18110"/>
                    </a:cubicBezTo>
                    <a:cubicBezTo>
                      <a:pt x="8274" y="17968"/>
                      <a:pt x="8508" y="16969"/>
                      <a:pt x="8384" y="16969"/>
                    </a:cubicBezTo>
                    <a:cubicBezTo>
                      <a:pt x="8284" y="16969"/>
                      <a:pt x="8160" y="16997"/>
                      <a:pt x="8055" y="17030"/>
                    </a:cubicBezTo>
                    <a:cubicBezTo>
                      <a:pt x="7708" y="17115"/>
                      <a:pt x="7858" y="17667"/>
                      <a:pt x="7599" y="17812"/>
                    </a:cubicBezTo>
                    <a:cubicBezTo>
                      <a:pt x="7601" y="17840"/>
                      <a:pt x="7595" y="17864"/>
                      <a:pt x="7583" y="17884"/>
                    </a:cubicBezTo>
                    <a:lnTo>
                      <a:pt x="7589" y="17850"/>
                    </a:lnTo>
                    <a:cubicBezTo>
                      <a:pt x="7313" y="17803"/>
                      <a:pt x="7206" y="18092"/>
                      <a:pt x="6955" y="17842"/>
                    </a:cubicBezTo>
                    <a:cubicBezTo>
                      <a:pt x="6928" y="17797"/>
                      <a:pt x="6940" y="17716"/>
                      <a:pt x="6902" y="17678"/>
                    </a:cubicBezTo>
                    <a:cubicBezTo>
                      <a:pt x="6909" y="17285"/>
                      <a:pt x="6745" y="17009"/>
                      <a:pt x="6787" y="16567"/>
                    </a:cubicBezTo>
                    <a:cubicBezTo>
                      <a:pt x="6799" y="16444"/>
                      <a:pt x="6795" y="15988"/>
                      <a:pt x="6892" y="15936"/>
                    </a:cubicBezTo>
                    <a:cubicBezTo>
                      <a:pt x="6964" y="15896"/>
                      <a:pt x="6970" y="15802"/>
                      <a:pt x="6989" y="15695"/>
                    </a:cubicBezTo>
                    <a:cubicBezTo>
                      <a:pt x="6960" y="15291"/>
                      <a:pt x="7099" y="15132"/>
                      <a:pt x="7297" y="14954"/>
                    </a:cubicBezTo>
                    <a:cubicBezTo>
                      <a:pt x="7407" y="14847"/>
                      <a:pt x="7530" y="14681"/>
                      <a:pt x="7658" y="14647"/>
                    </a:cubicBezTo>
                    <a:cubicBezTo>
                      <a:pt x="7726" y="14629"/>
                      <a:pt x="7890" y="14823"/>
                      <a:pt x="7918" y="14651"/>
                    </a:cubicBezTo>
                    <a:cubicBezTo>
                      <a:pt x="7929" y="14662"/>
                      <a:pt x="7940" y="14672"/>
                      <a:pt x="7951" y="14683"/>
                    </a:cubicBezTo>
                    <a:cubicBezTo>
                      <a:pt x="7964" y="14784"/>
                      <a:pt x="8062" y="14913"/>
                      <a:pt x="8119" y="14804"/>
                    </a:cubicBezTo>
                    <a:cubicBezTo>
                      <a:pt x="8158" y="14847"/>
                      <a:pt x="8205" y="14840"/>
                      <a:pt x="8218" y="14755"/>
                    </a:cubicBezTo>
                    <a:cubicBezTo>
                      <a:pt x="8226" y="14760"/>
                      <a:pt x="8233" y="14769"/>
                      <a:pt x="8237" y="14776"/>
                    </a:cubicBezTo>
                    <a:cubicBezTo>
                      <a:pt x="8243" y="14815"/>
                      <a:pt x="8236" y="14869"/>
                      <a:pt x="8238" y="14910"/>
                    </a:cubicBezTo>
                    <a:cubicBezTo>
                      <a:pt x="8321" y="14897"/>
                      <a:pt x="8431" y="14728"/>
                      <a:pt x="8309" y="14652"/>
                    </a:cubicBezTo>
                    <a:cubicBezTo>
                      <a:pt x="8336" y="14621"/>
                      <a:pt x="8354" y="14568"/>
                      <a:pt x="8341" y="14512"/>
                    </a:cubicBezTo>
                    <a:cubicBezTo>
                      <a:pt x="8478" y="14435"/>
                      <a:pt x="8881" y="14341"/>
                      <a:pt x="8891" y="14660"/>
                    </a:cubicBezTo>
                    <a:cubicBezTo>
                      <a:pt x="8953" y="14668"/>
                      <a:pt x="9017" y="14668"/>
                      <a:pt x="9071" y="14607"/>
                    </a:cubicBezTo>
                    <a:cubicBezTo>
                      <a:pt x="9213" y="14442"/>
                      <a:pt x="9157" y="14782"/>
                      <a:pt x="9269" y="14825"/>
                    </a:cubicBezTo>
                    <a:cubicBezTo>
                      <a:pt x="9274" y="14919"/>
                      <a:pt x="9158" y="15202"/>
                      <a:pt x="9231" y="15255"/>
                    </a:cubicBezTo>
                    <a:cubicBezTo>
                      <a:pt x="9194" y="15363"/>
                      <a:pt x="9245" y="15521"/>
                      <a:pt x="9291" y="15598"/>
                    </a:cubicBezTo>
                    <a:cubicBezTo>
                      <a:pt x="9303" y="15683"/>
                      <a:pt x="9312" y="15745"/>
                      <a:pt x="9294" y="15822"/>
                    </a:cubicBezTo>
                    <a:cubicBezTo>
                      <a:pt x="9320" y="15840"/>
                      <a:pt x="9347" y="15858"/>
                      <a:pt x="9373" y="15876"/>
                    </a:cubicBezTo>
                    <a:cubicBezTo>
                      <a:pt x="9376" y="15876"/>
                      <a:pt x="9389" y="16042"/>
                      <a:pt x="9392" y="16062"/>
                    </a:cubicBezTo>
                    <a:cubicBezTo>
                      <a:pt x="9891" y="16160"/>
                      <a:pt x="9504" y="14453"/>
                      <a:pt x="9669" y="14135"/>
                    </a:cubicBezTo>
                    <a:cubicBezTo>
                      <a:pt x="9801" y="13882"/>
                      <a:pt x="9965" y="13656"/>
                      <a:pt x="10125" y="13464"/>
                    </a:cubicBezTo>
                    <a:cubicBezTo>
                      <a:pt x="10212" y="13386"/>
                      <a:pt x="10656" y="13027"/>
                      <a:pt x="10592" y="12952"/>
                    </a:cubicBezTo>
                    <a:cubicBezTo>
                      <a:pt x="10811" y="12978"/>
                      <a:pt x="10712" y="12540"/>
                      <a:pt x="10767" y="12391"/>
                    </a:cubicBezTo>
                    <a:cubicBezTo>
                      <a:pt x="10824" y="12240"/>
                      <a:pt x="11053" y="12010"/>
                      <a:pt x="10986" y="11786"/>
                    </a:cubicBezTo>
                    <a:cubicBezTo>
                      <a:pt x="11080" y="11837"/>
                      <a:pt x="11274" y="11508"/>
                      <a:pt x="11267" y="11344"/>
                    </a:cubicBezTo>
                    <a:cubicBezTo>
                      <a:pt x="11357" y="11366"/>
                      <a:pt x="11513" y="11281"/>
                      <a:pt x="11556" y="11158"/>
                    </a:cubicBezTo>
                    <a:lnTo>
                      <a:pt x="11547" y="11137"/>
                    </a:lnTo>
                    <a:cubicBezTo>
                      <a:pt x="11604" y="11130"/>
                      <a:pt x="11673" y="11149"/>
                      <a:pt x="11708" y="11051"/>
                    </a:cubicBezTo>
                    <a:cubicBezTo>
                      <a:pt x="11862" y="11256"/>
                      <a:pt x="12051" y="10796"/>
                      <a:pt x="11864" y="10786"/>
                    </a:cubicBezTo>
                    <a:cubicBezTo>
                      <a:pt x="11862" y="10777"/>
                      <a:pt x="11858" y="10768"/>
                      <a:pt x="11853" y="10760"/>
                    </a:cubicBezTo>
                    <a:cubicBezTo>
                      <a:pt x="11890" y="10730"/>
                      <a:pt x="11924" y="10692"/>
                      <a:pt x="11955" y="10645"/>
                    </a:cubicBezTo>
                    <a:lnTo>
                      <a:pt x="11897" y="10613"/>
                    </a:lnTo>
                    <a:cubicBezTo>
                      <a:pt x="11984" y="10395"/>
                      <a:pt x="12164" y="10420"/>
                      <a:pt x="12245" y="10219"/>
                    </a:cubicBezTo>
                    <a:cubicBezTo>
                      <a:pt x="12330" y="10329"/>
                      <a:pt x="12661" y="10004"/>
                      <a:pt x="12737" y="9969"/>
                    </a:cubicBezTo>
                    <a:cubicBezTo>
                      <a:pt x="12664" y="10028"/>
                      <a:pt x="12408" y="10465"/>
                      <a:pt x="12631" y="10503"/>
                    </a:cubicBezTo>
                    <a:cubicBezTo>
                      <a:pt x="12789" y="10529"/>
                      <a:pt x="13042" y="10150"/>
                      <a:pt x="13212" y="10091"/>
                    </a:cubicBezTo>
                    <a:cubicBezTo>
                      <a:pt x="13387" y="9998"/>
                      <a:pt x="13656" y="9885"/>
                      <a:pt x="13625" y="9596"/>
                    </a:cubicBezTo>
                    <a:cubicBezTo>
                      <a:pt x="13619" y="9547"/>
                      <a:pt x="13631" y="9416"/>
                      <a:pt x="13642" y="9372"/>
                    </a:cubicBezTo>
                    <a:cubicBezTo>
                      <a:pt x="13542" y="9340"/>
                      <a:pt x="13492" y="9469"/>
                      <a:pt x="13428" y="9577"/>
                    </a:cubicBezTo>
                    <a:cubicBezTo>
                      <a:pt x="13210" y="9948"/>
                      <a:pt x="13126" y="9598"/>
                      <a:pt x="13005" y="9382"/>
                    </a:cubicBezTo>
                    <a:cubicBezTo>
                      <a:pt x="13043" y="9332"/>
                      <a:pt x="13094" y="9211"/>
                      <a:pt x="13035" y="9143"/>
                    </a:cubicBezTo>
                    <a:cubicBezTo>
                      <a:pt x="13114" y="9113"/>
                      <a:pt x="13246" y="8984"/>
                      <a:pt x="13198" y="8817"/>
                    </a:cubicBezTo>
                    <a:cubicBezTo>
                      <a:pt x="13133" y="8591"/>
                      <a:pt x="12921" y="8699"/>
                      <a:pt x="12820" y="8748"/>
                    </a:cubicBezTo>
                    <a:cubicBezTo>
                      <a:pt x="13042" y="8483"/>
                      <a:pt x="13227" y="8473"/>
                      <a:pt x="13514" y="8498"/>
                    </a:cubicBezTo>
                    <a:cubicBezTo>
                      <a:pt x="13879" y="8530"/>
                      <a:pt x="14067" y="8267"/>
                      <a:pt x="14414" y="8134"/>
                    </a:cubicBezTo>
                    <a:cubicBezTo>
                      <a:pt x="14179" y="8347"/>
                      <a:pt x="14080" y="8871"/>
                      <a:pt x="13864" y="9071"/>
                    </a:cubicBezTo>
                    <a:cubicBezTo>
                      <a:pt x="13717" y="9206"/>
                      <a:pt x="14405" y="9317"/>
                      <a:pt x="14423" y="9210"/>
                    </a:cubicBezTo>
                    <a:cubicBezTo>
                      <a:pt x="14405" y="9314"/>
                      <a:pt x="14297" y="9379"/>
                      <a:pt x="14243" y="9402"/>
                    </a:cubicBezTo>
                    <a:cubicBezTo>
                      <a:pt x="14313" y="9418"/>
                      <a:pt x="14553" y="9162"/>
                      <a:pt x="14568" y="9200"/>
                    </a:cubicBezTo>
                    <a:cubicBezTo>
                      <a:pt x="14597" y="9273"/>
                      <a:pt x="14503" y="9384"/>
                      <a:pt x="14488" y="9436"/>
                    </a:cubicBezTo>
                    <a:cubicBezTo>
                      <a:pt x="14575" y="9436"/>
                      <a:pt x="14865" y="9376"/>
                      <a:pt x="14709" y="9160"/>
                    </a:cubicBezTo>
                    <a:cubicBezTo>
                      <a:pt x="14686" y="9129"/>
                      <a:pt x="14726" y="9185"/>
                      <a:pt x="14709" y="9160"/>
                    </a:cubicBezTo>
                    <a:close/>
                    <a:moveTo>
                      <a:pt x="9292" y="15807"/>
                    </a:moveTo>
                    <a:cubicBezTo>
                      <a:pt x="9294" y="15804"/>
                      <a:pt x="9294" y="15801"/>
                      <a:pt x="9294" y="15797"/>
                    </a:cubicBezTo>
                    <a:lnTo>
                      <a:pt x="9292" y="15807"/>
                    </a:lnTo>
                    <a:cubicBezTo>
                      <a:pt x="9292" y="15807"/>
                      <a:pt x="9292" y="15807"/>
                      <a:pt x="9292" y="15807"/>
                    </a:cubicBezTo>
                    <a:close/>
                    <a:moveTo>
                      <a:pt x="10369" y="17468"/>
                    </a:moveTo>
                    <a:cubicBezTo>
                      <a:pt x="10335" y="17379"/>
                      <a:pt x="10167" y="17362"/>
                      <a:pt x="10156" y="17309"/>
                    </a:cubicBezTo>
                    <a:cubicBezTo>
                      <a:pt x="10131" y="17189"/>
                      <a:pt x="9829" y="16896"/>
                      <a:pt x="9715" y="16827"/>
                    </a:cubicBezTo>
                    <a:cubicBezTo>
                      <a:pt x="9533" y="16717"/>
                      <a:pt x="9375" y="16548"/>
                      <a:pt x="9156" y="16596"/>
                    </a:cubicBezTo>
                    <a:cubicBezTo>
                      <a:pt x="9072" y="16614"/>
                      <a:pt x="8717" y="16808"/>
                      <a:pt x="8728" y="16994"/>
                    </a:cubicBezTo>
                    <a:cubicBezTo>
                      <a:pt x="8730" y="17027"/>
                      <a:pt x="9190" y="16568"/>
                      <a:pt x="9247" y="16760"/>
                    </a:cubicBezTo>
                    <a:cubicBezTo>
                      <a:pt x="9236" y="16814"/>
                      <a:pt x="9210" y="16831"/>
                      <a:pt x="9167" y="16810"/>
                    </a:cubicBezTo>
                    <a:cubicBezTo>
                      <a:pt x="9239" y="16755"/>
                      <a:pt x="9536" y="17035"/>
                      <a:pt x="9629" y="17047"/>
                    </a:cubicBezTo>
                    <a:cubicBezTo>
                      <a:pt x="9753" y="17062"/>
                      <a:pt x="9684" y="17348"/>
                      <a:pt x="9814" y="17335"/>
                    </a:cubicBezTo>
                    <a:cubicBezTo>
                      <a:pt x="9981" y="17317"/>
                      <a:pt x="9882" y="17476"/>
                      <a:pt x="9811" y="17585"/>
                    </a:cubicBezTo>
                    <a:cubicBezTo>
                      <a:pt x="9811" y="17585"/>
                      <a:pt x="9811" y="17585"/>
                      <a:pt x="9811" y="17585"/>
                    </a:cubicBezTo>
                    <a:cubicBezTo>
                      <a:pt x="9811" y="17585"/>
                      <a:pt x="9811" y="17585"/>
                      <a:pt x="9811" y="17586"/>
                    </a:cubicBezTo>
                    <a:cubicBezTo>
                      <a:pt x="9831" y="17583"/>
                      <a:pt x="10404" y="17558"/>
                      <a:pt x="10369" y="17468"/>
                    </a:cubicBezTo>
                    <a:cubicBezTo>
                      <a:pt x="10361" y="17446"/>
                      <a:pt x="10394" y="17532"/>
                      <a:pt x="10369" y="17468"/>
                    </a:cubicBezTo>
                    <a:close/>
                    <a:moveTo>
                      <a:pt x="20788" y="376"/>
                    </a:moveTo>
                    <a:cubicBezTo>
                      <a:pt x="20661" y="393"/>
                      <a:pt x="20521" y="488"/>
                      <a:pt x="20397" y="482"/>
                    </a:cubicBezTo>
                    <a:cubicBezTo>
                      <a:pt x="20438" y="401"/>
                      <a:pt x="20552" y="165"/>
                      <a:pt x="20633" y="174"/>
                    </a:cubicBezTo>
                    <a:cubicBezTo>
                      <a:pt x="20175" y="121"/>
                      <a:pt x="19751" y="-20"/>
                      <a:pt x="19284" y="2"/>
                    </a:cubicBezTo>
                    <a:cubicBezTo>
                      <a:pt x="19105" y="10"/>
                      <a:pt x="18902" y="130"/>
                      <a:pt x="18728" y="59"/>
                    </a:cubicBezTo>
                    <a:cubicBezTo>
                      <a:pt x="18578" y="-2"/>
                      <a:pt x="18252" y="-5"/>
                      <a:pt x="18116" y="136"/>
                    </a:cubicBezTo>
                    <a:cubicBezTo>
                      <a:pt x="18175" y="75"/>
                      <a:pt x="18298" y="279"/>
                      <a:pt x="18361" y="285"/>
                    </a:cubicBezTo>
                    <a:cubicBezTo>
                      <a:pt x="18166" y="285"/>
                      <a:pt x="17974" y="110"/>
                      <a:pt x="17776" y="149"/>
                    </a:cubicBezTo>
                    <a:cubicBezTo>
                      <a:pt x="17789" y="245"/>
                      <a:pt x="17791" y="210"/>
                      <a:pt x="17833" y="259"/>
                    </a:cubicBezTo>
                    <a:cubicBezTo>
                      <a:pt x="17695" y="308"/>
                      <a:pt x="17442" y="191"/>
                      <a:pt x="17296" y="183"/>
                    </a:cubicBezTo>
                    <a:cubicBezTo>
                      <a:pt x="17097" y="171"/>
                      <a:pt x="16902" y="273"/>
                      <a:pt x="16703" y="270"/>
                    </a:cubicBezTo>
                    <a:cubicBezTo>
                      <a:pt x="16707" y="477"/>
                      <a:pt x="16045" y="464"/>
                      <a:pt x="15922" y="611"/>
                    </a:cubicBezTo>
                    <a:cubicBezTo>
                      <a:pt x="15984" y="642"/>
                      <a:pt x="16050" y="632"/>
                      <a:pt x="16114" y="633"/>
                    </a:cubicBezTo>
                    <a:cubicBezTo>
                      <a:pt x="16093" y="927"/>
                      <a:pt x="15244" y="969"/>
                      <a:pt x="15099" y="1007"/>
                    </a:cubicBezTo>
                    <a:cubicBezTo>
                      <a:pt x="15125" y="1148"/>
                      <a:pt x="15349" y="1197"/>
                      <a:pt x="15414" y="1212"/>
                    </a:cubicBezTo>
                    <a:cubicBezTo>
                      <a:pt x="15335" y="1285"/>
                      <a:pt x="15187" y="1268"/>
                      <a:pt x="15096" y="1309"/>
                    </a:cubicBezTo>
                    <a:cubicBezTo>
                      <a:pt x="15139" y="1389"/>
                      <a:pt x="15278" y="1390"/>
                      <a:pt x="15337" y="1395"/>
                    </a:cubicBezTo>
                    <a:cubicBezTo>
                      <a:pt x="15292" y="1423"/>
                      <a:pt x="15237" y="1423"/>
                      <a:pt x="15198" y="1474"/>
                    </a:cubicBezTo>
                    <a:cubicBezTo>
                      <a:pt x="15433" y="1544"/>
                      <a:pt x="15645" y="1461"/>
                      <a:pt x="15880" y="1474"/>
                    </a:cubicBezTo>
                    <a:cubicBezTo>
                      <a:pt x="15992" y="1480"/>
                      <a:pt x="16131" y="1500"/>
                      <a:pt x="16237" y="1562"/>
                    </a:cubicBezTo>
                    <a:cubicBezTo>
                      <a:pt x="16344" y="1623"/>
                      <a:pt x="16226" y="1664"/>
                      <a:pt x="16247" y="1717"/>
                    </a:cubicBezTo>
                    <a:cubicBezTo>
                      <a:pt x="16266" y="1765"/>
                      <a:pt x="16487" y="1880"/>
                      <a:pt x="16313" y="1959"/>
                    </a:cubicBezTo>
                    <a:cubicBezTo>
                      <a:pt x="16559" y="1847"/>
                      <a:pt x="16204" y="2758"/>
                      <a:pt x="16179" y="2583"/>
                    </a:cubicBezTo>
                    <a:cubicBezTo>
                      <a:pt x="16203" y="2748"/>
                      <a:pt x="16427" y="2568"/>
                      <a:pt x="16494" y="2630"/>
                    </a:cubicBezTo>
                    <a:cubicBezTo>
                      <a:pt x="16482" y="2669"/>
                      <a:pt x="16425" y="2638"/>
                      <a:pt x="16428" y="2695"/>
                    </a:cubicBezTo>
                    <a:cubicBezTo>
                      <a:pt x="16522" y="2661"/>
                      <a:pt x="16598" y="2870"/>
                      <a:pt x="16593" y="2871"/>
                    </a:cubicBezTo>
                    <a:cubicBezTo>
                      <a:pt x="16581" y="2874"/>
                      <a:pt x="16213" y="2799"/>
                      <a:pt x="16214" y="2802"/>
                    </a:cubicBezTo>
                    <a:cubicBezTo>
                      <a:pt x="16229" y="2835"/>
                      <a:pt x="16243" y="2868"/>
                      <a:pt x="16257" y="2900"/>
                    </a:cubicBezTo>
                    <a:cubicBezTo>
                      <a:pt x="16172" y="2904"/>
                      <a:pt x="16137" y="2977"/>
                      <a:pt x="16095" y="3092"/>
                    </a:cubicBezTo>
                    <a:cubicBezTo>
                      <a:pt x="16186" y="3140"/>
                      <a:pt x="16346" y="3277"/>
                      <a:pt x="16419" y="3092"/>
                    </a:cubicBezTo>
                    <a:cubicBezTo>
                      <a:pt x="16494" y="2902"/>
                      <a:pt x="16546" y="3028"/>
                      <a:pt x="16502" y="3209"/>
                    </a:cubicBezTo>
                    <a:cubicBezTo>
                      <a:pt x="16498" y="3224"/>
                      <a:pt x="15861" y="3720"/>
                      <a:pt x="16084" y="3791"/>
                    </a:cubicBezTo>
                    <a:cubicBezTo>
                      <a:pt x="16081" y="3912"/>
                      <a:pt x="15909" y="3871"/>
                      <a:pt x="15990" y="4074"/>
                    </a:cubicBezTo>
                    <a:cubicBezTo>
                      <a:pt x="16072" y="4282"/>
                      <a:pt x="15977" y="4328"/>
                      <a:pt x="16012" y="4522"/>
                    </a:cubicBezTo>
                    <a:cubicBezTo>
                      <a:pt x="16059" y="4791"/>
                      <a:pt x="16218" y="5190"/>
                      <a:pt x="16217" y="5459"/>
                    </a:cubicBezTo>
                    <a:cubicBezTo>
                      <a:pt x="16477" y="5346"/>
                      <a:pt x="16693" y="5934"/>
                      <a:pt x="16874" y="5492"/>
                    </a:cubicBezTo>
                    <a:cubicBezTo>
                      <a:pt x="16944" y="5323"/>
                      <a:pt x="17078" y="4978"/>
                      <a:pt x="17178" y="4863"/>
                    </a:cubicBezTo>
                    <a:cubicBezTo>
                      <a:pt x="17207" y="4830"/>
                      <a:pt x="17468" y="4537"/>
                      <a:pt x="17336" y="4506"/>
                    </a:cubicBezTo>
                    <a:cubicBezTo>
                      <a:pt x="17352" y="4429"/>
                      <a:pt x="17466" y="4461"/>
                      <a:pt x="17462" y="4414"/>
                    </a:cubicBezTo>
                    <a:cubicBezTo>
                      <a:pt x="17446" y="4185"/>
                      <a:pt x="17478" y="4318"/>
                      <a:pt x="17603" y="4179"/>
                    </a:cubicBezTo>
                    <a:cubicBezTo>
                      <a:pt x="17832" y="3924"/>
                      <a:pt x="18176" y="4100"/>
                      <a:pt x="18404" y="3748"/>
                    </a:cubicBezTo>
                    <a:cubicBezTo>
                      <a:pt x="18623" y="3408"/>
                      <a:pt x="18719" y="3579"/>
                      <a:pt x="18976" y="3474"/>
                    </a:cubicBezTo>
                    <a:cubicBezTo>
                      <a:pt x="19132" y="3410"/>
                      <a:pt x="19315" y="3416"/>
                      <a:pt x="19459" y="3294"/>
                    </a:cubicBezTo>
                    <a:cubicBezTo>
                      <a:pt x="19583" y="3189"/>
                      <a:pt x="19779" y="3004"/>
                      <a:pt x="19921" y="2998"/>
                    </a:cubicBezTo>
                    <a:cubicBezTo>
                      <a:pt x="19863" y="3000"/>
                      <a:pt x="19502" y="2839"/>
                      <a:pt x="19465" y="2948"/>
                    </a:cubicBezTo>
                    <a:cubicBezTo>
                      <a:pt x="19535" y="2744"/>
                      <a:pt x="19616" y="2666"/>
                      <a:pt x="19736" y="2808"/>
                    </a:cubicBezTo>
                    <a:cubicBezTo>
                      <a:pt x="19799" y="2882"/>
                      <a:pt x="20006" y="3044"/>
                      <a:pt x="20008" y="2762"/>
                    </a:cubicBezTo>
                    <a:cubicBezTo>
                      <a:pt x="20009" y="2563"/>
                      <a:pt x="19750" y="2306"/>
                      <a:pt x="19652" y="2240"/>
                    </a:cubicBezTo>
                    <a:cubicBezTo>
                      <a:pt x="19743" y="2177"/>
                      <a:pt x="20272" y="2315"/>
                      <a:pt x="20290" y="2066"/>
                    </a:cubicBezTo>
                    <a:cubicBezTo>
                      <a:pt x="20246" y="2069"/>
                      <a:pt x="20204" y="2042"/>
                      <a:pt x="20162" y="2024"/>
                    </a:cubicBezTo>
                    <a:cubicBezTo>
                      <a:pt x="20196" y="2013"/>
                      <a:pt x="20461" y="2053"/>
                      <a:pt x="20445" y="1920"/>
                    </a:cubicBezTo>
                    <a:cubicBezTo>
                      <a:pt x="20434" y="1826"/>
                      <a:pt x="20316" y="1823"/>
                      <a:pt x="20426" y="1726"/>
                    </a:cubicBezTo>
                    <a:cubicBezTo>
                      <a:pt x="20595" y="1578"/>
                      <a:pt x="20285" y="1472"/>
                      <a:pt x="20249" y="1409"/>
                    </a:cubicBezTo>
                    <a:cubicBezTo>
                      <a:pt x="20284" y="1409"/>
                      <a:pt x="20770" y="1373"/>
                      <a:pt x="20655" y="1204"/>
                    </a:cubicBezTo>
                    <a:cubicBezTo>
                      <a:pt x="20592" y="1111"/>
                      <a:pt x="20396" y="1087"/>
                      <a:pt x="20327" y="1171"/>
                    </a:cubicBezTo>
                    <a:cubicBezTo>
                      <a:pt x="20607" y="695"/>
                      <a:pt x="21060" y="526"/>
                      <a:pt x="21446" y="368"/>
                    </a:cubicBezTo>
                    <a:cubicBezTo>
                      <a:pt x="21259" y="170"/>
                      <a:pt x="20985" y="351"/>
                      <a:pt x="20788" y="376"/>
                    </a:cubicBezTo>
                    <a:cubicBezTo>
                      <a:pt x="20727" y="384"/>
                      <a:pt x="20985" y="351"/>
                      <a:pt x="20788" y="376"/>
                    </a:cubicBezTo>
                    <a:close/>
                    <a:moveTo>
                      <a:pt x="11250" y="17854"/>
                    </a:moveTo>
                    <a:cubicBezTo>
                      <a:pt x="11353" y="18121"/>
                      <a:pt x="10932" y="18149"/>
                      <a:pt x="10851" y="18066"/>
                    </a:cubicBezTo>
                    <a:cubicBezTo>
                      <a:pt x="10834" y="18070"/>
                      <a:pt x="10772" y="18267"/>
                      <a:pt x="10762" y="18295"/>
                    </a:cubicBezTo>
                    <a:lnTo>
                      <a:pt x="10744" y="18285"/>
                    </a:lnTo>
                    <a:lnTo>
                      <a:pt x="10730" y="18323"/>
                    </a:lnTo>
                    <a:cubicBezTo>
                      <a:pt x="10688" y="18281"/>
                      <a:pt x="10661" y="18211"/>
                      <a:pt x="10659" y="18127"/>
                    </a:cubicBezTo>
                    <a:cubicBezTo>
                      <a:pt x="10636" y="18121"/>
                      <a:pt x="10482" y="18109"/>
                      <a:pt x="10449" y="18132"/>
                    </a:cubicBezTo>
                    <a:cubicBezTo>
                      <a:pt x="10400" y="18160"/>
                      <a:pt x="10250" y="18170"/>
                      <a:pt x="10272" y="17972"/>
                    </a:cubicBezTo>
                    <a:cubicBezTo>
                      <a:pt x="10299" y="17723"/>
                      <a:pt x="10501" y="18031"/>
                      <a:pt x="10576" y="17927"/>
                    </a:cubicBezTo>
                    <a:cubicBezTo>
                      <a:pt x="10576" y="17927"/>
                      <a:pt x="10576" y="17927"/>
                      <a:pt x="10576" y="17927"/>
                    </a:cubicBezTo>
                    <a:cubicBezTo>
                      <a:pt x="10555" y="17927"/>
                      <a:pt x="10562" y="17743"/>
                      <a:pt x="10562" y="17738"/>
                    </a:cubicBezTo>
                    <a:lnTo>
                      <a:pt x="10412" y="17627"/>
                    </a:lnTo>
                    <a:cubicBezTo>
                      <a:pt x="10499" y="17485"/>
                      <a:pt x="10669" y="17484"/>
                      <a:pt x="10776" y="17484"/>
                    </a:cubicBezTo>
                    <a:cubicBezTo>
                      <a:pt x="10837" y="17484"/>
                      <a:pt x="10950" y="17493"/>
                      <a:pt x="11001" y="17546"/>
                    </a:cubicBezTo>
                    <a:cubicBezTo>
                      <a:pt x="11036" y="17584"/>
                      <a:pt x="11222" y="17784"/>
                      <a:pt x="11250" y="17854"/>
                    </a:cubicBezTo>
                    <a:cubicBezTo>
                      <a:pt x="11273" y="17915"/>
                      <a:pt x="11228" y="17798"/>
                      <a:pt x="11250" y="17854"/>
                    </a:cubicBezTo>
                    <a:close/>
                  </a:path>
                </a:pathLst>
              </a:custGeom>
              <a:solidFill>
                <a:srgbClr val="A6AAA9"/>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308" name="Shape"/>
              <p:cNvSpPr/>
              <p:nvPr/>
            </p:nvSpPr>
            <p:spPr>
              <a:xfrm>
                <a:off x="1677784" y="2201634"/>
                <a:ext cx="1409889" cy="2297429"/>
              </a:xfrm>
              <a:custGeom>
                <a:avLst/>
                <a:gdLst/>
                <a:ahLst/>
                <a:cxnLst>
                  <a:cxn ang="0">
                    <a:pos x="wd2" y="hd2"/>
                  </a:cxn>
                  <a:cxn ang="5400000">
                    <a:pos x="wd2" y="hd2"/>
                  </a:cxn>
                  <a:cxn ang="10800000">
                    <a:pos x="wd2" y="hd2"/>
                  </a:cxn>
                  <a:cxn ang="16200000">
                    <a:pos x="wd2" y="hd2"/>
                  </a:cxn>
                </a:cxnLst>
                <a:rect l="0" t="0" r="r" b="b"/>
                <a:pathLst>
                  <a:path w="21156" h="21346" extrusionOk="0">
                    <a:moveTo>
                      <a:pt x="14907" y="13611"/>
                    </a:moveTo>
                    <a:cubicBezTo>
                      <a:pt x="14908" y="13576"/>
                      <a:pt x="14915" y="13542"/>
                      <a:pt x="14927" y="13508"/>
                    </a:cubicBezTo>
                    <a:cubicBezTo>
                      <a:pt x="14945" y="13527"/>
                      <a:pt x="14935" y="13561"/>
                      <a:pt x="14907" y="13611"/>
                    </a:cubicBezTo>
                    <a:cubicBezTo>
                      <a:pt x="14911" y="13596"/>
                      <a:pt x="14935" y="13561"/>
                      <a:pt x="14907" y="13611"/>
                    </a:cubicBezTo>
                    <a:close/>
                    <a:moveTo>
                      <a:pt x="13846" y="3906"/>
                    </a:moveTo>
                    <a:cubicBezTo>
                      <a:pt x="13745" y="4068"/>
                      <a:pt x="13727" y="4129"/>
                      <a:pt x="13495" y="4231"/>
                    </a:cubicBezTo>
                    <a:cubicBezTo>
                      <a:pt x="13568" y="4090"/>
                      <a:pt x="13714" y="3995"/>
                      <a:pt x="13864" y="3877"/>
                    </a:cubicBezTo>
                    <a:lnTo>
                      <a:pt x="13846" y="3906"/>
                    </a:lnTo>
                    <a:cubicBezTo>
                      <a:pt x="13827" y="3937"/>
                      <a:pt x="13846" y="3906"/>
                      <a:pt x="13846" y="3906"/>
                    </a:cubicBezTo>
                    <a:close/>
                    <a:moveTo>
                      <a:pt x="12475" y="14778"/>
                    </a:moveTo>
                    <a:cubicBezTo>
                      <a:pt x="12516" y="14778"/>
                      <a:pt x="12564" y="14776"/>
                      <a:pt x="12595" y="14795"/>
                    </a:cubicBezTo>
                    <a:cubicBezTo>
                      <a:pt x="12555" y="14785"/>
                      <a:pt x="12514" y="14778"/>
                      <a:pt x="12475" y="14778"/>
                    </a:cubicBezTo>
                    <a:cubicBezTo>
                      <a:pt x="12476" y="14778"/>
                      <a:pt x="12514" y="14778"/>
                      <a:pt x="12475" y="14778"/>
                    </a:cubicBezTo>
                    <a:close/>
                    <a:moveTo>
                      <a:pt x="7113" y="17141"/>
                    </a:moveTo>
                    <a:cubicBezTo>
                      <a:pt x="7109" y="17139"/>
                      <a:pt x="7101" y="17127"/>
                      <a:pt x="7096" y="17118"/>
                    </a:cubicBezTo>
                    <a:cubicBezTo>
                      <a:pt x="7113" y="17112"/>
                      <a:pt x="7129" y="17104"/>
                      <a:pt x="7143" y="17096"/>
                    </a:cubicBezTo>
                    <a:cubicBezTo>
                      <a:pt x="7135" y="17114"/>
                      <a:pt x="7137" y="17132"/>
                      <a:pt x="7149" y="17150"/>
                    </a:cubicBezTo>
                    <a:lnTo>
                      <a:pt x="7113" y="17141"/>
                    </a:lnTo>
                    <a:cubicBezTo>
                      <a:pt x="7109" y="17139"/>
                      <a:pt x="7113" y="17141"/>
                      <a:pt x="7113" y="17141"/>
                    </a:cubicBezTo>
                    <a:close/>
                    <a:moveTo>
                      <a:pt x="4271" y="153"/>
                    </a:moveTo>
                    <a:cubicBezTo>
                      <a:pt x="4271" y="153"/>
                      <a:pt x="4274" y="153"/>
                      <a:pt x="4271" y="153"/>
                    </a:cubicBezTo>
                    <a:cubicBezTo>
                      <a:pt x="4271" y="153"/>
                      <a:pt x="4271" y="153"/>
                      <a:pt x="4271" y="153"/>
                    </a:cubicBezTo>
                    <a:close/>
                    <a:moveTo>
                      <a:pt x="21083" y="5876"/>
                    </a:moveTo>
                    <a:cubicBezTo>
                      <a:pt x="20878" y="5351"/>
                      <a:pt x="20177" y="5444"/>
                      <a:pt x="19555" y="5083"/>
                    </a:cubicBezTo>
                    <a:cubicBezTo>
                      <a:pt x="19066" y="4799"/>
                      <a:pt x="18685" y="4740"/>
                      <a:pt x="18023" y="4717"/>
                    </a:cubicBezTo>
                    <a:cubicBezTo>
                      <a:pt x="17537" y="4700"/>
                      <a:pt x="17283" y="4482"/>
                      <a:pt x="16812" y="4685"/>
                    </a:cubicBezTo>
                    <a:cubicBezTo>
                      <a:pt x="16950" y="4215"/>
                      <a:pt x="15462" y="3995"/>
                      <a:pt x="14945" y="4103"/>
                    </a:cubicBezTo>
                    <a:cubicBezTo>
                      <a:pt x="14955" y="4083"/>
                      <a:pt x="15053" y="3900"/>
                      <a:pt x="15053" y="3900"/>
                    </a:cubicBezTo>
                    <a:cubicBezTo>
                      <a:pt x="14663" y="3887"/>
                      <a:pt x="14273" y="3873"/>
                      <a:pt x="13883" y="3862"/>
                    </a:cubicBezTo>
                    <a:cubicBezTo>
                      <a:pt x="14117" y="3655"/>
                      <a:pt x="14501" y="3533"/>
                      <a:pt x="14274" y="3246"/>
                    </a:cubicBezTo>
                    <a:cubicBezTo>
                      <a:pt x="13791" y="3298"/>
                      <a:pt x="13738" y="2329"/>
                      <a:pt x="13421" y="2513"/>
                    </a:cubicBezTo>
                    <a:cubicBezTo>
                      <a:pt x="13222" y="2341"/>
                      <a:pt x="12877" y="2206"/>
                      <a:pt x="12575" y="2135"/>
                    </a:cubicBezTo>
                    <a:cubicBezTo>
                      <a:pt x="12586" y="2119"/>
                      <a:pt x="12595" y="2102"/>
                      <a:pt x="12600" y="2085"/>
                    </a:cubicBezTo>
                    <a:cubicBezTo>
                      <a:pt x="12472" y="2018"/>
                      <a:pt x="11718" y="1855"/>
                      <a:pt x="11552" y="2009"/>
                    </a:cubicBezTo>
                    <a:cubicBezTo>
                      <a:pt x="11407" y="1950"/>
                      <a:pt x="11152" y="1951"/>
                      <a:pt x="10982" y="1957"/>
                    </a:cubicBezTo>
                    <a:lnTo>
                      <a:pt x="10971" y="1915"/>
                    </a:lnTo>
                    <a:lnTo>
                      <a:pt x="10942" y="1935"/>
                    </a:lnTo>
                    <a:cubicBezTo>
                      <a:pt x="10847" y="1887"/>
                      <a:pt x="10590" y="1730"/>
                      <a:pt x="10461" y="1730"/>
                    </a:cubicBezTo>
                    <a:cubicBezTo>
                      <a:pt x="10603" y="1730"/>
                      <a:pt x="10202" y="1408"/>
                      <a:pt x="10132" y="1370"/>
                    </a:cubicBezTo>
                    <a:cubicBezTo>
                      <a:pt x="10175" y="1376"/>
                      <a:pt x="10205" y="1380"/>
                      <a:pt x="10205" y="1380"/>
                    </a:cubicBezTo>
                    <a:cubicBezTo>
                      <a:pt x="9946" y="1224"/>
                      <a:pt x="9692" y="1045"/>
                      <a:pt x="9292" y="1115"/>
                    </a:cubicBezTo>
                    <a:cubicBezTo>
                      <a:pt x="9308" y="1100"/>
                      <a:pt x="9312" y="1069"/>
                      <a:pt x="9318" y="1047"/>
                    </a:cubicBezTo>
                    <a:cubicBezTo>
                      <a:pt x="9756" y="901"/>
                      <a:pt x="8958" y="655"/>
                      <a:pt x="8719" y="691"/>
                    </a:cubicBezTo>
                    <a:cubicBezTo>
                      <a:pt x="8697" y="649"/>
                      <a:pt x="8672" y="637"/>
                      <a:pt x="8622" y="605"/>
                    </a:cubicBezTo>
                    <a:cubicBezTo>
                      <a:pt x="8595" y="615"/>
                      <a:pt x="8857" y="603"/>
                      <a:pt x="8946" y="583"/>
                    </a:cubicBezTo>
                    <a:lnTo>
                      <a:pt x="8946" y="424"/>
                    </a:lnTo>
                    <a:cubicBezTo>
                      <a:pt x="8584" y="419"/>
                      <a:pt x="8041" y="370"/>
                      <a:pt x="7753" y="527"/>
                    </a:cubicBezTo>
                    <a:cubicBezTo>
                      <a:pt x="7325" y="761"/>
                      <a:pt x="7238" y="462"/>
                      <a:pt x="6865" y="462"/>
                    </a:cubicBezTo>
                    <a:cubicBezTo>
                      <a:pt x="6651" y="462"/>
                      <a:pt x="6162" y="582"/>
                      <a:pt x="6100" y="423"/>
                    </a:cubicBezTo>
                    <a:cubicBezTo>
                      <a:pt x="6035" y="257"/>
                      <a:pt x="5794" y="173"/>
                      <a:pt x="5530" y="201"/>
                    </a:cubicBezTo>
                    <a:cubicBezTo>
                      <a:pt x="5798" y="201"/>
                      <a:pt x="4516" y="-254"/>
                      <a:pt x="5126" y="246"/>
                    </a:cubicBezTo>
                    <a:cubicBezTo>
                      <a:pt x="4964" y="310"/>
                      <a:pt x="4729" y="281"/>
                      <a:pt x="4573" y="365"/>
                    </a:cubicBezTo>
                    <a:cubicBezTo>
                      <a:pt x="4569" y="357"/>
                      <a:pt x="4565" y="351"/>
                      <a:pt x="4561" y="344"/>
                    </a:cubicBezTo>
                    <a:cubicBezTo>
                      <a:pt x="4686" y="310"/>
                      <a:pt x="4802" y="265"/>
                      <a:pt x="4906" y="212"/>
                    </a:cubicBezTo>
                    <a:cubicBezTo>
                      <a:pt x="4915" y="-229"/>
                      <a:pt x="4397" y="153"/>
                      <a:pt x="4270" y="153"/>
                    </a:cubicBezTo>
                    <a:cubicBezTo>
                      <a:pt x="4167" y="164"/>
                      <a:pt x="3359" y="353"/>
                      <a:pt x="3319" y="417"/>
                    </a:cubicBezTo>
                    <a:lnTo>
                      <a:pt x="3145" y="383"/>
                    </a:lnTo>
                    <a:cubicBezTo>
                      <a:pt x="2836" y="502"/>
                      <a:pt x="2710" y="657"/>
                      <a:pt x="2597" y="861"/>
                    </a:cubicBezTo>
                    <a:lnTo>
                      <a:pt x="2632" y="881"/>
                    </a:lnTo>
                    <a:lnTo>
                      <a:pt x="2609" y="891"/>
                    </a:lnTo>
                    <a:cubicBezTo>
                      <a:pt x="2609" y="891"/>
                      <a:pt x="2630" y="919"/>
                      <a:pt x="2631" y="920"/>
                    </a:cubicBezTo>
                    <a:cubicBezTo>
                      <a:pt x="2441" y="925"/>
                      <a:pt x="2439" y="994"/>
                      <a:pt x="2367" y="1082"/>
                    </a:cubicBezTo>
                    <a:cubicBezTo>
                      <a:pt x="2327" y="1132"/>
                      <a:pt x="2134" y="1188"/>
                      <a:pt x="2046" y="1216"/>
                    </a:cubicBezTo>
                    <a:cubicBezTo>
                      <a:pt x="2006" y="1191"/>
                      <a:pt x="1971" y="1160"/>
                      <a:pt x="1938" y="1132"/>
                    </a:cubicBezTo>
                    <a:lnTo>
                      <a:pt x="1757" y="1278"/>
                    </a:lnTo>
                    <a:lnTo>
                      <a:pt x="1868" y="1415"/>
                    </a:lnTo>
                    <a:lnTo>
                      <a:pt x="1840" y="1419"/>
                    </a:lnTo>
                    <a:lnTo>
                      <a:pt x="1824" y="1473"/>
                    </a:lnTo>
                    <a:lnTo>
                      <a:pt x="1805" y="1460"/>
                    </a:lnTo>
                    <a:cubicBezTo>
                      <a:pt x="1758" y="1481"/>
                      <a:pt x="1709" y="1500"/>
                      <a:pt x="1658" y="1517"/>
                    </a:cubicBezTo>
                    <a:cubicBezTo>
                      <a:pt x="1549" y="1674"/>
                      <a:pt x="1707" y="1979"/>
                      <a:pt x="1798" y="2121"/>
                    </a:cubicBezTo>
                    <a:lnTo>
                      <a:pt x="1623" y="2198"/>
                    </a:lnTo>
                    <a:cubicBezTo>
                      <a:pt x="1623" y="2198"/>
                      <a:pt x="1757" y="2274"/>
                      <a:pt x="1768" y="2279"/>
                    </a:cubicBezTo>
                    <a:cubicBezTo>
                      <a:pt x="1773" y="2424"/>
                      <a:pt x="1650" y="2661"/>
                      <a:pt x="1803" y="2773"/>
                    </a:cubicBezTo>
                    <a:cubicBezTo>
                      <a:pt x="1723" y="2851"/>
                      <a:pt x="1540" y="2983"/>
                      <a:pt x="1532" y="3078"/>
                    </a:cubicBezTo>
                    <a:cubicBezTo>
                      <a:pt x="1139" y="3076"/>
                      <a:pt x="1182" y="3360"/>
                      <a:pt x="947" y="3451"/>
                    </a:cubicBezTo>
                    <a:cubicBezTo>
                      <a:pt x="945" y="3436"/>
                      <a:pt x="951" y="3434"/>
                      <a:pt x="966" y="3447"/>
                    </a:cubicBezTo>
                    <a:cubicBezTo>
                      <a:pt x="608" y="3513"/>
                      <a:pt x="413" y="3554"/>
                      <a:pt x="434" y="3830"/>
                    </a:cubicBezTo>
                    <a:cubicBezTo>
                      <a:pt x="410" y="3843"/>
                      <a:pt x="192" y="4024"/>
                      <a:pt x="245" y="4024"/>
                    </a:cubicBezTo>
                    <a:lnTo>
                      <a:pt x="236" y="4024"/>
                    </a:lnTo>
                    <a:cubicBezTo>
                      <a:pt x="54" y="4141"/>
                      <a:pt x="48" y="4311"/>
                      <a:pt x="120" y="4482"/>
                    </a:cubicBezTo>
                    <a:cubicBezTo>
                      <a:pt x="-250" y="4580"/>
                      <a:pt x="355" y="4716"/>
                      <a:pt x="355" y="4730"/>
                    </a:cubicBezTo>
                    <a:cubicBezTo>
                      <a:pt x="361" y="4790"/>
                      <a:pt x="347" y="4826"/>
                      <a:pt x="446" y="4867"/>
                    </a:cubicBezTo>
                    <a:cubicBezTo>
                      <a:pt x="418" y="4880"/>
                      <a:pt x="385" y="4889"/>
                      <a:pt x="354" y="4898"/>
                    </a:cubicBezTo>
                    <a:lnTo>
                      <a:pt x="401" y="5044"/>
                    </a:lnTo>
                    <a:cubicBezTo>
                      <a:pt x="360" y="5065"/>
                      <a:pt x="295" y="5073"/>
                      <a:pt x="243" y="5074"/>
                    </a:cubicBezTo>
                    <a:cubicBezTo>
                      <a:pt x="-96" y="5327"/>
                      <a:pt x="100" y="5478"/>
                      <a:pt x="253" y="5724"/>
                    </a:cubicBezTo>
                    <a:cubicBezTo>
                      <a:pt x="-131" y="5758"/>
                      <a:pt x="906" y="6336"/>
                      <a:pt x="977" y="6405"/>
                    </a:cubicBezTo>
                    <a:cubicBezTo>
                      <a:pt x="1473" y="6884"/>
                      <a:pt x="1943" y="7410"/>
                      <a:pt x="2366" y="7917"/>
                    </a:cubicBezTo>
                    <a:cubicBezTo>
                      <a:pt x="2792" y="8429"/>
                      <a:pt x="2834" y="8747"/>
                      <a:pt x="3754" y="9047"/>
                    </a:cubicBezTo>
                    <a:cubicBezTo>
                      <a:pt x="4138" y="9172"/>
                      <a:pt x="4518" y="9326"/>
                      <a:pt x="4908" y="9441"/>
                    </a:cubicBezTo>
                    <a:cubicBezTo>
                      <a:pt x="5168" y="9517"/>
                      <a:pt x="5201" y="9759"/>
                      <a:pt x="5520" y="9800"/>
                    </a:cubicBezTo>
                    <a:cubicBezTo>
                      <a:pt x="5673" y="10251"/>
                      <a:pt x="5783" y="10655"/>
                      <a:pt x="5791" y="11117"/>
                    </a:cubicBezTo>
                    <a:cubicBezTo>
                      <a:pt x="5711" y="11122"/>
                      <a:pt x="5913" y="12338"/>
                      <a:pt x="5907" y="12464"/>
                    </a:cubicBezTo>
                    <a:cubicBezTo>
                      <a:pt x="5882" y="13059"/>
                      <a:pt x="5883" y="13548"/>
                      <a:pt x="6193" y="14121"/>
                    </a:cubicBezTo>
                    <a:lnTo>
                      <a:pt x="6225" y="14132"/>
                    </a:lnTo>
                    <a:cubicBezTo>
                      <a:pt x="6430" y="14543"/>
                      <a:pt x="6291" y="15161"/>
                      <a:pt x="6165" y="15567"/>
                    </a:cubicBezTo>
                    <a:lnTo>
                      <a:pt x="5959" y="15469"/>
                    </a:lnTo>
                    <a:cubicBezTo>
                      <a:pt x="6052" y="15704"/>
                      <a:pt x="6153" y="16040"/>
                      <a:pt x="6421" y="16224"/>
                    </a:cubicBezTo>
                    <a:cubicBezTo>
                      <a:pt x="6507" y="16420"/>
                      <a:pt x="6366" y="16837"/>
                      <a:pt x="6657" y="17019"/>
                    </a:cubicBezTo>
                    <a:lnTo>
                      <a:pt x="6608" y="17029"/>
                    </a:lnTo>
                    <a:cubicBezTo>
                      <a:pt x="6637" y="17135"/>
                      <a:pt x="6673" y="17242"/>
                      <a:pt x="6698" y="17348"/>
                    </a:cubicBezTo>
                    <a:cubicBezTo>
                      <a:pt x="6724" y="17460"/>
                      <a:pt x="6961" y="17753"/>
                      <a:pt x="7204" y="17552"/>
                    </a:cubicBezTo>
                    <a:cubicBezTo>
                      <a:pt x="7368" y="17415"/>
                      <a:pt x="7130" y="17379"/>
                      <a:pt x="7104" y="17271"/>
                    </a:cubicBezTo>
                    <a:cubicBezTo>
                      <a:pt x="7153" y="17247"/>
                      <a:pt x="7205" y="17224"/>
                      <a:pt x="7258" y="17204"/>
                    </a:cubicBezTo>
                    <a:cubicBezTo>
                      <a:pt x="7266" y="17207"/>
                      <a:pt x="7274" y="17209"/>
                      <a:pt x="7283" y="17212"/>
                    </a:cubicBezTo>
                    <a:cubicBezTo>
                      <a:pt x="7428" y="17330"/>
                      <a:pt x="7359" y="17669"/>
                      <a:pt x="7457" y="17825"/>
                    </a:cubicBezTo>
                    <a:cubicBezTo>
                      <a:pt x="7064" y="17733"/>
                      <a:pt x="6781" y="17992"/>
                      <a:pt x="7244" y="18037"/>
                    </a:cubicBezTo>
                    <a:cubicBezTo>
                      <a:pt x="7249" y="18089"/>
                      <a:pt x="7372" y="18164"/>
                      <a:pt x="7414" y="18219"/>
                    </a:cubicBezTo>
                    <a:cubicBezTo>
                      <a:pt x="7100" y="18171"/>
                      <a:pt x="6990" y="18391"/>
                      <a:pt x="6948" y="18541"/>
                    </a:cubicBezTo>
                    <a:cubicBezTo>
                      <a:pt x="6858" y="18867"/>
                      <a:pt x="7590" y="18545"/>
                      <a:pt x="7695" y="18694"/>
                    </a:cubicBezTo>
                    <a:cubicBezTo>
                      <a:pt x="7722" y="18862"/>
                      <a:pt x="7638" y="18904"/>
                      <a:pt x="7476" y="18960"/>
                    </a:cubicBezTo>
                    <a:cubicBezTo>
                      <a:pt x="7193" y="19058"/>
                      <a:pt x="7547" y="19380"/>
                      <a:pt x="7676" y="19483"/>
                    </a:cubicBezTo>
                    <a:cubicBezTo>
                      <a:pt x="7806" y="19585"/>
                      <a:pt x="8719" y="19925"/>
                      <a:pt x="8709" y="20034"/>
                    </a:cubicBezTo>
                    <a:cubicBezTo>
                      <a:pt x="8675" y="20055"/>
                      <a:pt x="8539" y="20057"/>
                      <a:pt x="8495" y="20060"/>
                    </a:cubicBezTo>
                    <a:cubicBezTo>
                      <a:pt x="8668" y="20215"/>
                      <a:pt x="8970" y="20245"/>
                      <a:pt x="9155" y="20402"/>
                    </a:cubicBezTo>
                    <a:cubicBezTo>
                      <a:pt x="9472" y="20673"/>
                      <a:pt x="9686" y="20866"/>
                      <a:pt x="10256" y="20922"/>
                    </a:cubicBezTo>
                    <a:cubicBezTo>
                      <a:pt x="10224" y="21093"/>
                      <a:pt x="10989" y="21099"/>
                      <a:pt x="11173" y="21106"/>
                    </a:cubicBezTo>
                    <a:cubicBezTo>
                      <a:pt x="11320" y="21272"/>
                      <a:pt x="11860" y="21266"/>
                      <a:pt x="12121" y="21346"/>
                    </a:cubicBezTo>
                    <a:cubicBezTo>
                      <a:pt x="12171" y="21325"/>
                      <a:pt x="12226" y="21311"/>
                      <a:pt x="12286" y="21303"/>
                    </a:cubicBezTo>
                    <a:cubicBezTo>
                      <a:pt x="12279" y="21275"/>
                      <a:pt x="12265" y="21249"/>
                      <a:pt x="12243" y="21224"/>
                    </a:cubicBezTo>
                    <a:cubicBezTo>
                      <a:pt x="12367" y="21226"/>
                      <a:pt x="12609" y="21245"/>
                      <a:pt x="12688" y="21175"/>
                    </a:cubicBezTo>
                    <a:cubicBezTo>
                      <a:pt x="13408" y="21075"/>
                      <a:pt x="12856" y="20944"/>
                      <a:pt x="12432" y="20879"/>
                    </a:cubicBezTo>
                    <a:cubicBezTo>
                      <a:pt x="12038" y="20820"/>
                      <a:pt x="11669" y="20556"/>
                      <a:pt x="11367" y="20396"/>
                    </a:cubicBezTo>
                    <a:lnTo>
                      <a:pt x="11371" y="20394"/>
                    </a:lnTo>
                    <a:cubicBezTo>
                      <a:pt x="11287" y="20307"/>
                      <a:pt x="11160" y="20275"/>
                      <a:pt x="11013" y="20336"/>
                    </a:cubicBezTo>
                    <a:cubicBezTo>
                      <a:pt x="10986" y="20329"/>
                      <a:pt x="10938" y="20310"/>
                      <a:pt x="10929" y="20303"/>
                    </a:cubicBezTo>
                    <a:cubicBezTo>
                      <a:pt x="10926" y="20288"/>
                      <a:pt x="10923" y="20273"/>
                      <a:pt x="10922" y="20258"/>
                    </a:cubicBezTo>
                    <a:lnTo>
                      <a:pt x="11154" y="20296"/>
                    </a:lnTo>
                    <a:lnTo>
                      <a:pt x="11240" y="20191"/>
                    </a:lnTo>
                    <a:cubicBezTo>
                      <a:pt x="10960" y="20056"/>
                      <a:pt x="10729" y="19885"/>
                      <a:pt x="10600" y="19679"/>
                    </a:cubicBezTo>
                    <a:cubicBezTo>
                      <a:pt x="11043" y="19491"/>
                      <a:pt x="10850" y="19267"/>
                      <a:pt x="11190" y="19008"/>
                    </a:cubicBezTo>
                    <a:cubicBezTo>
                      <a:pt x="11610" y="18689"/>
                      <a:pt x="10881" y="18589"/>
                      <a:pt x="10564" y="18488"/>
                    </a:cubicBezTo>
                    <a:cubicBezTo>
                      <a:pt x="9933" y="18287"/>
                      <a:pt x="10482" y="18110"/>
                      <a:pt x="10762" y="17956"/>
                    </a:cubicBezTo>
                    <a:cubicBezTo>
                      <a:pt x="11082" y="17780"/>
                      <a:pt x="10532" y="17572"/>
                      <a:pt x="10925" y="17461"/>
                    </a:cubicBezTo>
                    <a:cubicBezTo>
                      <a:pt x="11053" y="17363"/>
                      <a:pt x="11542" y="17241"/>
                      <a:pt x="11132" y="17081"/>
                    </a:cubicBezTo>
                    <a:cubicBezTo>
                      <a:pt x="10719" y="16920"/>
                      <a:pt x="10542" y="17195"/>
                      <a:pt x="10370" y="16756"/>
                    </a:cubicBezTo>
                    <a:cubicBezTo>
                      <a:pt x="10280" y="16736"/>
                      <a:pt x="10698" y="16839"/>
                      <a:pt x="10701" y="16840"/>
                    </a:cubicBezTo>
                    <a:cubicBezTo>
                      <a:pt x="10852" y="16881"/>
                      <a:pt x="11044" y="16917"/>
                      <a:pt x="11208" y="16879"/>
                    </a:cubicBezTo>
                    <a:cubicBezTo>
                      <a:pt x="11677" y="16774"/>
                      <a:pt x="11296" y="16620"/>
                      <a:pt x="11327" y="16476"/>
                    </a:cubicBezTo>
                    <a:lnTo>
                      <a:pt x="11391" y="16465"/>
                    </a:lnTo>
                    <a:cubicBezTo>
                      <a:pt x="11399" y="16341"/>
                      <a:pt x="11312" y="16265"/>
                      <a:pt x="11208" y="16169"/>
                    </a:cubicBezTo>
                    <a:cubicBezTo>
                      <a:pt x="11664" y="16259"/>
                      <a:pt x="12455" y="16159"/>
                      <a:pt x="12835" y="15994"/>
                    </a:cubicBezTo>
                    <a:cubicBezTo>
                      <a:pt x="13028" y="15910"/>
                      <a:pt x="13154" y="15698"/>
                      <a:pt x="13228" y="15565"/>
                    </a:cubicBezTo>
                    <a:cubicBezTo>
                      <a:pt x="13402" y="15253"/>
                      <a:pt x="12911" y="15333"/>
                      <a:pt x="12834" y="15144"/>
                    </a:cubicBezTo>
                    <a:cubicBezTo>
                      <a:pt x="12802" y="15022"/>
                      <a:pt x="12963" y="14987"/>
                      <a:pt x="12778" y="14873"/>
                    </a:cubicBezTo>
                    <a:cubicBezTo>
                      <a:pt x="13254" y="14989"/>
                      <a:pt x="14069" y="14954"/>
                      <a:pt x="14075" y="14543"/>
                    </a:cubicBezTo>
                    <a:cubicBezTo>
                      <a:pt x="14715" y="14565"/>
                      <a:pt x="14622" y="13934"/>
                      <a:pt x="14861" y="13689"/>
                    </a:cubicBezTo>
                    <a:cubicBezTo>
                      <a:pt x="14826" y="13753"/>
                      <a:pt x="14779" y="13815"/>
                      <a:pt x="14699" y="13862"/>
                    </a:cubicBezTo>
                    <a:lnTo>
                      <a:pt x="14810" y="13932"/>
                    </a:lnTo>
                    <a:lnTo>
                      <a:pt x="14823" y="13925"/>
                    </a:lnTo>
                    <a:lnTo>
                      <a:pt x="14866" y="13945"/>
                    </a:lnTo>
                    <a:cubicBezTo>
                      <a:pt x="15391" y="13663"/>
                      <a:pt x="15253" y="13268"/>
                      <a:pt x="15713" y="12979"/>
                    </a:cubicBezTo>
                    <a:cubicBezTo>
                      <a:pt x="16218" y="12660"/>
                      <a:pt x="15525" y="12151"/>
                      <a:pt x="15954" y="11777"/>
                    </a:cubicBezTo>
                    <a:cubicBezTo>
                      <a:pt x="16313" y="11463"/>
                      <a:pt x="17360" y="11121"/>
                      <a:pt x="17972" y="11165"/>
                    </a:cubicBezTo>
                    <a:cubicBezTo>
                      <a:pt x="18474" y="11201"/>
                      <a:pt x="18489" y="10927"/>
                      <a:pt x="18940" y="10851"/>
                    </a:cubicBezTo>
                    <a:cubicBezTo>
                      <a:pt x="18679" y="10613"/>
                      <a:pt x="19041" y="10505"/>
                      <a:pt x="19136" y="10300"/>
                    </a:cubicBezTo>
                    <a:cubicBezTo>
                      <a:pt x="19263" y="10026"/>
                      <a:pt x="19440" y="9737"/>
                      <a:pt x="19532" y="9473"/>
                    </a:cubicBezTo>
                    <a:cubicBezTo>
                      <a:pt x="19677" y="9053"/>
                      <a:pt x="19187" y="8394"/>
                      <a:pt x="19505" y="8013"/>
                    </a:cubicBezTo>
                    <a:cubicBezTo>
                      <a:pt x="20005" y="8053"/>
                      <a:pt x="20030" y="7526"/>
                      <a:pt x="20245" y="7340"/>
                    </a:cubicBezTo>
                    <a:cubicBezTo>
                      <a:pt x="20849" y="6817"/>
                      <a:pt x="21350" y="6573"/>
                      <a:pt x="21083" y="5876"/>
                    </a:cubicBezTo>
                    <a:cubicBezTo>
                      <a:pt x="21071" y="5847"/>
                      <a:pt x="21253" y="6319"/>
                      <a:pt x="21083" y="5876"/>
                    </a:cubicBezTo>
                    <a:close/>
                  </a:path>
                </a:pathLst>
              </a:custGeom>
              <a:solidFill>
                <a:srgbClr val="A6AAA9"/>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309" name="Shape"/>
              <p:cNvSpPr/>
              <p:nvPr/>
            </p:nvSpPr>
            <p:spPr>
              <a:xfrm>
                <a:off x="3587653" y="1368306"/>
                <a:ext cx="2066859" cy="2438382"/>
              </a:xfrm>
              <a:custGeom>
                <a:avLst/>
                <a:gdLst/>
                <a:ahLst/>
                <a:cxnLst>
                  <a:cxn ang="0">
                    <a:pos x="wd2" y="hd2"/>
                  </a:cxn>
                  <a:cxn ang="5400000">
                    <a:pos x="wd2" y="hd2"/>
                  </a:cxn>
                  <a:cxn ang="10800000">
                    <a:pos x="wd2" y="hd2"/>
                  </a:cxn>
                  <a:cxn ang="16200000">
                    <a:pos x="wd2" y="hd2"/>
                  </a:cxn>
                </a:cxnLst>
                <a:rect l="0" t="0" r="r" b="b"/>
                <a:pathLst>
                  <a:path w="21494" h="21436" extrusionOk="0">
                    <a:moveTo>
                      <a:pt x="21150" y="15574"/>
                    </a:moveTo>
                    <a:cubicBezTo>
                      <a:pt x="21261" y="15717"/>
                      <a:pt x="21093" y="15952"/>
                      <a:pt x="20924" y="15784"/>
                    </a:cubicBezTo>
                    <a:cubicBezTo>
                      <a:pt x="20982" y="16021"/>
                      <a:pt x="20891" y="16384"/>
                      <a:pt x="20777" y="16596"/>
                    </a:cubicBezTo>
                    <a:cubicBezTo>
                      <a:pt x="20505" y="17107"/>
                      <a:pt x="20399" y="17680"/>
                      <a:pt x="20142" y="18190"/>
                    </a:cubicBezTo>
                    <a:cubicBezTo>
                      <a:pt x="20021" y="18451"/>
                      <a:pt x="19581" y="18883"/>
                      <a:pt x="19210" y="18697"/>
                    </a:cubicBezTo>
                    <a:cubicBezTo>
                      <a:pt x="19055" y="18620"/>
                      <a:pt x="18983" y="18564"/>
                      <a:pt x="18916" y="18429"/>
                    </a:cubicBezTo>
                    <a:cubicBezTo>
                      <a:pt x="18874" y="18346"/>
                      <a:pt x="18895" y="18082"/>
                      <a:pt x="18885" y="18073"/>
                    </a:cubicBezTo>
                    <a:cubicBezTo>
                      <a:pt x="18630" y="17743"/>
                      <a:pt x="18882" y="17612"/>
                      <a:pt x="18985" y="17344"/>
                    </a:cubicBezTo>
                    <a:cubicBezTo>
                      <a:pt x="19114" y="17002"/>
                      <a:pt x="19115" y="16913"/>
                      <a:pt x="19087" y="16545"/>
                    </a:cubicBezTo>
                    <a:cubicBezTo>
                      <a:pt x="19035" y="16414"/>
                      <a:pt x="19148" y="15981"/>
                      <a:pt x="19273" y="15913"/>
                    </a:cubicBezTo>
                    <a:cubicBezTo>
                      <a:pt x="19479" y="15800"/>
                      <a:pt x="19740" y="15772"/>
                      <a:pt x="19957" y="15653"/>
                    </a:cubicBezTo>
                    <a:cubicBezTo>
                      <a:pt x="20082" y="15574"/>
                      <a:pt x="20117" y="15501"/>
                      <a:pt x="20239" y="15479"/>
                    </a:cubicBezTo>
                    <a:cubicBezTo>
                      <a:pt x="20387" y="15448"/>
                      <a:pt x="20295" y="14983"/>
                      <a:pt x="20473" y="15143"/>
                    </a:cubicBezTo>
                    <a:cubicBezTo>
                      <a:pt x="20533" y="15027"/>
                      <a:pt x="20661" y="14865"/>
                      <a:pt x="20739" y="14731"/>
                    </a:cubicBezTo>
                    <a:cubicBezTo>
                      <a:pt x="20722" y="14552"/>
                      <a:pt x="20909" y="14739"/>
                      <a:pt x="20929" y="14819"/>
                    </a:cubicBezTo>
                    <a:cubicBezTo>
                      <a:pt x="20973" y="14985"/>
                      <a:pt x="21061" y="15461"/>
                      <a:pt x="21150" y="15574"/>
                    </a:cubicBezTo>
                    <a:cubicBezTo>
                      <a:pt x="21173" y="15603"/>
                      <a:pt x="21138" y="15559"/>
                      <a:pt x="21150" y="15574"/>
                    </a:cubicBezTo>
                    <a:close/>
                    <a:moveTo>
                      <a:pt x="21449" y="7942"/>
                    </a:moveTo>
                    <a:cubicBezTo>
                      <a:pt x="21344" y="7731"/>
                      <a:pt x="21600" y="7533"/>
                      <a:pt x="21152" y="7539"/>
                    </a:cubicBezTo>
                    <a:cubicBezTo>
                      <a:pt x="21008" y="7541"/>
                      <a:pt x="20754" y="7739"/>
                      <a:pt x="20526" y="7739"/>
                    </a:cubicBezTo>
                    <a:cubicBezTo>
                      <a:pt x="20244" y="7739"/>
                      <a:pt x="20016" y="7865"/>
                      <a:pt x="19729" y="7865"/>
                    </a:cubicBezTo>
                    <a:cubicBezTo>
                      <a:pt x="19565" y="7865"/>
                      <a:pt x="19469" y="8014"/>
                      <a:pt x="19302" y="7993"/>
                    </a:cubicBezTo>
                    <a:cubicBezTo>
                      <a:pt x="19093" y="7930"/>
                      <a:pt x="19070" y="7669"/>
                      <a:pt x="18908" y="7605"/>
                    </a:cubicBezTo>
                    <a:cubicBezTo>
                      <a:pt x="19001" y="7551"/>
                      <a:pt x="19025" y="7458"/>
                      <a:pt x="18981" y="7374"/>
                    </a:cubicBezTo>
                    <a:cubicBezTo>
                      <a:pt x="19062" y="7284"/>
                      <a:pt x="18938" y="7312"/>
                      <a:pt x="18896" y="7232"/>
                    </a:cubicBezTo>
                    <a:cubicBezTo>
                      <a:pt x="18780" y="7074"/>
                      <a:pt x="18298" y="6560"/>
                      <a:pt x="18034" y="6598"/>
                    </a:cubicBezTo>
                    <a:cubicBezTo>
                      <a:pt x="17984" y="6467"/>
                      <a:pt x="17855" y="6463"/>
                      <a:pt x="17803" y="6343"/>
                    </a:cubicBezTo>
                    <a:cubicBezTo>
                      <a:pt x="17753" y="6232"/>
                      <a:pt x="17703" y="5708"/>
                      <a:pt x="17456" y="5708"/>
                    </a:cubicBezTo>
                    <a:lnTo>
                      <a:pt x="17456" y="5708"/>
                    </a:lnTo>
                    <a:cubicBezTo>
                      <a:pt x="17148" y="5708"/>
                      <a:pt x="17061" y="5095"/>
                      <a:pt x="17029" y="4927"/>
                    </a:cubicBezTo>
                    <a:lnTo>
                      <a:pt x="17085" y="4930"/>
                    </a:lnTo>
                    <a:cubicBezTo>
                      <a:pt x="16985" y="4575"/>
                      <a:pt x="16629" y="4445"/>
                      <a:pt x="16480" y="4141"/>
                    </a:cubicBezTo>
                    <a:lnTo>
                      <a:pt x="16435" y="4152"/>
                    </a:lnTo>
                    <a:cubicBezTo>
                      <a:pt x="16428" y="4118"/>
                      <a:pt x="16411" y="4085"/>
                      <a:pt x="16410" y="4050"/>
                    </a:cubicBezTo>
                    <a:cubicBezTo>
                      <a:pt x="16418" y="4049"/>
                      <a:pt x="16577" y="4040"/>
                      <a:pt x="16577" y="4040"/>
                    </a:cubicBezTo>
                    <a:cubicBezTo>
                      <a:pt x="16561" y="4019"/>
                      <a:pt x="16373" y="3888"/>
                      <a:pt x="16373" y="3877"/>
                    </a:cubicBezTo>
                    <a:cubicBezTo>
                      <a:pt x="16140" y="3556"/>
                      <a:pt x="15927" y="3229"/>
                      <a:pt x="15764" y="2884"/>
                    </a:cubicBezTo>
                    <a:cubicBezTo>
                      <a:pt x="15810" y="2908"/>
                      <a:pt x="15860" y="2921"/>
                      <a:pt x="15913" y="2924"/>
                    </a:cubicBezTo>
                    <a:cubicBezTo>
                      <a:pt x="16212" y="2508"/>
                      <a:pt x="16034" y="2139"/>
                      <a:pt x="15828" y="1728"/>
                    </a:cubicBezTo>
                    <a:cubicBezTo>
                      <a:pt x="15663" y="1776"/>
                      <a:pt x="15487" y="1765"/>
                      <a:pt x="15320" y="1792"/>
                    </a:cubicBezTo>
                    <a:cubicBezTo>
                      <a:pt x="15262" y="1792"/>
                      <a:pt x="15004" y="1673"/>
                      <a:pt x="14939" y="1652"/>
                    </a:cubicBezTo>
                    <a:cubicBezTo>
                      <a:pt x="14877" y="1646"/>
                      <a:pt x="14703" y="1675"/>
                      <a:pt x="14673" y="1666"/>
                    </a:cubicBezTo>
                    <a:cubicBezTo>
                      <a:pt x="14649" y="1666"/>
                      <a:pt x="14604" y="1640"/>
                      <a:pt x="14583" y="1631"/>
                    </a:cubicBezTo>
                    <a:cubicBezTo>
                      <a:pt x="14579" y="1638"/>
                      <a:pt x="14541" y="1746"/>
                      <a:pt x="14548" y="1746"/>
                    </a:cubicBezTo>
                    <a:cubicBezTo>
                      <a:pt x="14314" y="1775"/>
                      <a:pt x="14213" y="1915"/>
                      <a:pt x="13949" y="1776"/>
                    </a:cubicBezTo>
                    <a:cubicBezTo>
                      <a:pt x="13737" y="1662"/>
                      <a:pt x="13370" y="1599"/>
                      <a:pt x="13126" y="1666"/>
                    </a:cubicBezTo>
                    <a:cubicBezTo>
                      <a:pt x="13114" y="1631"/>
                      <a:pt x="12362" y="1325"/>
                      <a:pt x="12311" y="1315"/>
                    </a:cubicBezTo>
                    <a:cubicBezTo>
                      <a:pt x="12058" y="1263"/>
                      <a:pt x="11585" y="1295"/>
                      <a:pt x="11468" y="1561"/>
                    </a:cubicBezTo>
                    <a:cubicBezTo>
                      <a:pt x="11405" y="1704"/>
                      <a:pt x="11546" y="1817"/>
                      <a:pt x="11493" y="1940"/>
                    </a:cubicBezTo>
                    <a:cubicBezTo>
                      <a:pt x="11411" y="2129"/>
                      <a:pt x="10260" y="1753"/>
                      <a:pt x="10229" y="1583"/>
                    </a:cubicBezTo>
                    <a:cubicBezTo>
                      <a:pt x="10181" y="1321"/>
                      <a:pt x="9285" y="1213"/>
                      <a:pt x="9029" y="1193"/>
                    </a:cubicBezTo>
                    <a:cubicBezTo>
                      <a:pt x="9018" y="1125"/>
                      <a:pt x="8978" y="1083"/>
                      <a:pt x="8892" y="1075"/>
                    </a:cubicBezTo>
                    <a:lnTo>
                      <a:pt x="8892" y="1071"/>
                    </a:lnTo>
                    <a:cubicBezTo>
                      <a:pt x="8848" y="1075"/>
                      <a:pt x="8690" y="1054"/>
                      <a:pt x="8710" y="986"/>
                    </a:cubicBezTo>
                    <a:cubicBezTo>
                      <a:pt x="8710" y="964"/>
                      <a:pt x="8994" y="767"/>
                      <a:pt x="9016" y="679"/>
                    </a:cubicBezTo>
                    <a:cubicBezTo>
                      <a:pt x="9056" y="517"/>
                      <a:pt x="8891" y="519"/>
                      <a:pt x="8901" y="450"/>
                    </a:cubicBezTo>
                    <a:cubicBezTo>
                      <a:pt x="8820" y="389"/>
                      <a:pt x="9205" y="-90"/>
                      <a:pt x="8780" y="124"/>
                    </a:cubicBezTo>
                    <a:cubicBezTo>
                      <a:pt x="8738" y="-14"/>
                      <a:pt x="7966" y="-25"/>
                      <a:pt x="7786" y="33"/>
                    </a:cubicBezTo>
                    <a:cubicBezTo>
                      <a:pt x="7755" y="33"/>
                      <a:pt x="7236" y="45"/>
                      <a:pt x="7284" y="112"/>
                    </a:cubicBezTo>
                    <a:cubicBezTo>
                      <a:pt x="6980" y="-39"/>
                      <a:pt x="6476" y="127"/>
                      <a:pt x="6182" y="191"/>
                    </a:cubicBezTo>
                    <a:cubicBezTo>
                      <a:pt x="5782" y="191"/>
                      <a:pt x="5357" y="466"/>
                      <a:pt x="4985" y="577"/>
                    </a:cubicBezTo>
                    <a:cubicBezTo>
                      <a:pt x="4968" y="561"/>
                      <a:pt x="4957" y="544"/>
                      <a:pt x="4950" y="523"/>
                    </a:cubicBezTo>
                    <a:lnTo>
                      <a:pt x="4918" y="529"/>
                    </a:lnTo>
                    <a:lnTo>
                      <a:pt x="4905" y="496"/>
                    </a:lnTo>
                    <a:cubicBezTo>
                      <a:pt x="4737" y="581"/>
                      <a:pt x="4445" y="574"/>
                      <a:pt x="4277" y="480"/>
                    </a:cubicBezTo>
                    <a:cubicBezTo>
                      <a:pt x="4282" y="423"/>
                      <a:pt x="4286" y="367"/>
                      <a:pt x="4279" y="311"/>
                    </a:cubicBezTo>
                    <a:cubicBezTo>
                      <a:pt x="3839" y="327"/>
                      <a:pt x="3931" y="706"/>
                      <a:pt x="3692" y="913"/>
                    </a:cubicBezTo>
                    <a:cubicBezTo>
                      <a:pt x="3463" y="1112"/>
                      <a:pt x="3139" y="1114"/>
                      <a:pt x="2935" y="1363"/>
                    </a:cubicBezTo>
                    <a:cubicBezTo>
                      <a:pt x="2899" y="1537"/>
                      <a:pt x="2704" y="1647"/>
                      <a:pt x="2717" y="1829"/>
                    </a:cubicBezTo>
                    <a:cubicBezTo>
                      <a:pt x="2734" y="2071"/>
                      <a:pt x="2718" y="2224"/>
                      <a:pt x="2488" y="2389"/>
                    </a:cubicBezTo>
                    <a:cubicBezTo>
                      <a:pt x="2217" y="2584"/>
                      <a:pt x="1913" y="2731"/>
                      <a:pt x="1546" y="2719"/>
                    </a:cubicBezTo>
                    <a:cubicBezTo>
                      <a:pt x="1507" y="2976"/>
                      <a:pt x="1199" y="3017"/>
                      <a:pt x="1132" y="3212"/>
                    </a:cubicBezTo>
                    <a:cubicBezTo>
                      <a:pt x="1025" y="3521"/>
                      <a:pt x="918" y="3677"/>
                      <a:pt x="641" y="3906"/>
                    </a:cubicBezTo>
                    <a:lnTo>
                      <a:pt x="670" y="3942"/>
                    </a:lnTo>
                    <a:cubicBezTo>
                      <a:pt x="508" y="4166"/>
                      <a:pt x="173" y="4557"/>
                      <a:pt x="339" y="4803"/>
                    </a:cubicBezTo>
                    <a:lnTo>
                      <a:pt x="391" y="4803"/>
                    </a:lnTo>
                    <a:cubicBezTo>
                      <a:pt x="467" y="4803"/>
                      <a:pt x="416" y="5040"/>
                      <a:pt x="558" y="5026"/>
                    </a:cubicBezTo>
                    <a:cubicBezTo>
                      <a:pt x="575" y="5060"/>
                      <a:pt x="612" y="5269"/>
                      <a:pt x="543" y="5269"/>
                    </a:cubicBezTo>
                    <a:lnTo>
                      <a:pt x="456" y="5299"/>
                    </a:lnTo>
                    <a:cubicBezTo>
                      <a:pt x="764" y="5604"/>
                      <a:pt x="582" y="5896"/>
                      <a:pt x="452" y="6228"/>
                    </a:cubicBezTo>
                    <a:cubicBezTo>
                      <a:pt x="401" y="6220"/>
                      <a:pt x="345" y="6229"/>
                      <a:pt x="297" y="6251"/>
                    </a:cubicBezTo>
                    <a:cubicBezTo>
                      <a:pt x="430" y="6424"/>
                      <a:pt x="154" y="6618"/>
                      <a:pt x="0" y="6730"/>
                    </a:cubicBezTo>
                    <a:cubicBezTo>
                      <a:pt x="249" y="6752"/>
                      <a:pt x="299" y="6978"/>
                      <a:pt x="276" y="7155"/>
                    </a:cubicBezTo>
                    <a:lnTo>
                      <a:pt x="307" y="7155"/>
                    </a:lnTo>
                    <a:cubicBezTo>
                      <a:pt x="294" y="7155"/>
                      <a:pt x="281" y="7155"/>
                      <a:pt x="268" y="7155"/>
                    </a:cubicBezTo>
                    <a:cubicBezTo>
                      <a:pt x="265" y="7167"/>
                      <a:pt x="258" y="7174"/>
                      <a:pt x="247" y="7177"/>
                    </a:cubicBezTo>
                    <a:cubicBezTo>
                      <a:pt x="206" y="7341"/>
                      <a:pt x="390" y="7647"/>
                      <a:pt x="654" y="7597"/>
                    </a:cubicBezTo>
                    <a:cubicBezTo>
                      <a:pt x="662" y="7714"/>
                      <a:pt x="780" y="7762"/>
                      <a:pt x="802" y="7878"/>
                    </a:cubicBezTo>
                    <a:cubicBezTo>
                      <a:pt x="873" y="7889"/>
                      <a:pt x="913" y="7864"/>
                      <a:pt x="946" y="7814"/>
                    </a:cubicBezTo>
                    <a:cubicBezTo>
                      <a:pt x="1016" y="8004"/>
                      <a:pt x="1264" y="8051"/>
                      <a:pt x="1309" y="8201"/>
                    </a:cubicBezTo>
                    <a:cubicBezTo>
                      <a:pt x="1426" y="8354"/>
                      <a:pt x="1416" y="8441"/>
                      <a:pt x="1473" y="8622"/>
                    </a:cubicBezTo>
                    <a:lnTo>
                      <a:pt x="1520" y="8622"/>
                    </a:lnTo>
                    <a:cubicBezTo>
                      <a:pt x="1569" y="8710"/>
                      <a:pt x="1975" y="9160"/>
                      <a:pt x="2133" y="9105"/>
                    </a:cubicBezTo>
                    <a:cubicBezTo>
                      <a:pt x="2414" y="9356"/>
                      <a:pt x="2674" y="9574"/>
                      <a:pt x="3086" y="9750"/>
                    </a:cubicBezTo>
                    <a:cubicBezTo>
                      <a:pt x="3082" y="9812"/>
                      <a:pt x="3079" y="9875"/>
                      <a:pt x="3077" y="9937"/>
                    </a:cubicBezTo>
                    <a:cubicBezTo>
                      <a:pt x="3152" y="9898"/>
                      <a:pt x="3229" y="9859"/>
                      <a:pt x="3307" y="9824"/>
                    </a:cubicBezTo>
                    <a:lnTo>
                      <a:pt x="3321" y="9829"/>
                    </a:lnTo>
                    <a:lnTo>
                      <a:pt x="3322" y="9817"/>
                    </a:lnTo>
                    <a:cubicBezTo>
                      <a:pt x="3580" y="9701"/>
                      <a:pt x="3830" y="9612"/>
                      <a:pt x="4125" y="9621"/>
                    </a:cubicBezTo>
                    <a:cubicBezTo>
                      <a:pt x="4261" y="9626"/>
                      <a:pt x="4581" y="9721"/>
                      <a:pt x="4686" y="9617"/>
                    </a:cubicBezTo>
                    <a:cubicBezTo>
                      <a:pt x="4748" y="9641"/>
                      <a:pt x="4808" y="9667"/>
                      <a:pt x="4866" y="9695"/>
                    </a:cubicBezTo>
                    <a:cubicBezTo>
                      <a:pt x="5080" y="9574"/>
                      <a:pt x="5871" y="9431"/>
                      <a:pt x="5918" y="9296"/>
                    </a:cubicBezTo>
                    <a:cubicBezTo>
                      <a:pt x="5972" y="9317"/>
                      <a:pt x="5995" y="9339"/>
                      <a:pt x="6016" y="9264"/>
                    </a:cubicBezTo>
                    <a:cubicBezTo>
                      <a:pt x="6022" y="9261"/>
                      <a:pt x="6045" y="9250"/>
                      <a:pt x="6080" y="9241"/>
                    </a:cubicBezTo>
                    <a:cubicBezTo>
                      <a:pt x="6162" y="9312"/>
                      <a:pt x="6375" y="9249"/>
                      <a:pt x="6476" y="9223"/>
                    </a:cubicBezTo>
                    <a:lnTo>
                      <a:pt x="6476" y="9214"/>
                    </a:lnTo>
                    <a:cubicBezTo>
                      <a:pt x="7144" y="9195"/>
                      <a:pt x="6984" y="9378"/>
                      <a:pt x="7304" y="9739"/>
                    </a:cubicBezTo>
                    <a:cubicBezTo>
                      <a:pt x="7475" y="9932"/>
                      <a:pt x="7980" y="9814"/>
                      <a:pt x="8200" y="9773"/>
                    </a:cubicBezTo>
                    <a:cubicBezTo>
                      <a:pt x="8223" y="9858"/>
                      <a:pt x="8315" y="9945"/>
                      <a:pt x="8426" y="9941"/>
                    </a:cubicBezTo>
                    <a:cubicBezTo>
                      <a:pt x="8418" y="9986"/>
                      <a:pt x="8482" y="10342"/>
                      <a:pt x="8493" y="10381"/>
                    </a:cubicBezTo>
                    <a:lnTo>
                      <a:pt x="8473" y="10381"/>
                    </a:lnTo>
                    <a:cubicBezTo>
                      <a:pt x="8451" y="10590"/>
                      <a:pt x="8231" y="10752"/>
                      <a:pt x="8455" y="10846"/>
                    </a:cubicBezTo>
                    <a:cubicBezTo>
                      <a:pt x="8424" y="11002"/>
                      <a:pt x="8415" y="11164"/>
                      <a:pt x="8205" y="11187"/>
                    </a:cubicBezTo>
                    <a:cubicBezTo>
                      <a:pt x="8322" y="11607"/>
                      <a:pt x="8608" y="11836"/>
                      <a:pt x="8916" y="12161"/>
                    </a:cubicBezTo>
                    <a:cubicBezTo>
                      <a:pt x="8896" y="12195"/>
                      <a:pt x="8883" y="12228"/>
                      <a:pt x="8856" y="12259"/>
                    </a:cubicBezTo>
                    <a:cubicBezTo>
                      <a:pt x="9007" y="12382"/>
                      <a:pt x="9103" y="12537"/>
                      <a:pt x="9233" y="12666"/>
                    </a:cubicBezTo>
                    <a:lnTo>
                      <a:pt x="9303" y="12614"/>
                    </a:lnTo>
                    <a:cubicBezTo>
                      <a:pt x="9334" y="12654"/>
                      <a:pt x="9303" y="12657"/>
                      <a:pt x="9301" y="12701"/>
                    </a:cubicBezTo>
                    <a:lnTo>
                      <a:pt x="9265" y="12704"/>
                    </a:lnTo>
                    <a:cubicBezTo>
                      <a:pt x="9269" y="12865"/>
                      <a:pt x="9736" y="13608"/>
                      <a:pt x="9628" y="13713"/>
                    </a:cubicBezTo>
                    <a:cubicBezTo>
                      <a:pt x="9399" y="13830"/>
                      <a:pt x="9559" y="14066"/>
                      <a:pt x="9672" y="14224"/>
                    </a:cubicBezTo>
                    <a:cubicBezTo>
                      <a:pt x="9958" y="14623"/>
                      <a:pt x="9535" y="14683"/>
                      <a:pt x="9477" y="14929"/>
                    </a:cubicBezTo>
                    <a:cubicBezTo>
                      <a:pt x="9422" y="15139"/>
                      <a:pt x="9270" y="15661"/>
                      <a:pt x="9117" y="15801"/>
                    </a:cubicBezTo>
                    <a:cubicBezTo>
                      <a:pt x="9132" y="15821"/>
                      <a:pt x="9142" y="15843"/>
                      <a:pt x="9148" y="15865"/>
                    </a:cubicBezTo>
                    <a:lnTo>
                      <a:pt x="9127" y="15871"/>
                    </a:lnTo>
                    <a:cubicBezTo>
                      <a:pt x="9147" y="15972"/>
                      <a:pt x="9127" y="16088"/>
                      <a:pt x="9127" y="16190"/>
                    </a:cubicBezTo>
                    <a:lnTo>
                      <a:pt x="9117" y="16197"/>
                    </a:lnTo>
                    <a:cubicBezTo>
                      <a:pt x="9045" y="16880"/>
                      <a:pt x="10051" y="17437"/>
                      <a:pt x="9956" y="18137"/>
                    </a:cubicBezTo>
                    <a:cubicBezTo>
                      <a:pt x="9907" y="18501"/>
                      <a:pt x="10103" y="19517"/>
                      <a:pt x="10608" y="19648"/>
                    </a:cubicBezTo>
                    <a:cubicBezTo>
                      <a:pt x="10711" y="19738"/>
                      <a:pt x="11215" y="20660"/>
                      <a:pt x="11120" y="20764"/>
                    </a:cubicBezTo>
                    <a:cubicBezTo>
                      <a:pt x="10785" y="20848"/>
                      <a:pt x="11116" y="20987"/>
                      <a:pt x="11144" y="21115"/>
                    </a:cubicBezTo>
                    <a:cubicBezTo>
                      <a:pt x="10968" y="21510"/>
                      <a:pt x="11967" y="21476"/>
                      <a:pt x="12221" y="21354"/>
                    </a:cubicBezTo>
                    <a:cubicBezTo>
                      <a:pt x="12519" y="21209"/>
                      <a:pt x="12813" y="21294"/>
                      <a:pt x="13150" y="21319"/>
                    </a:cubicBezTo>
                    <a:cubicBezTo>
                      <a:pt x="13150" y="21319"/>
                      <a:pt x="13164" y="21264"/>
                      <a:pt x="13165" y="21262"/>
                    </a:cubicBezTo>
                    <a:cubicBezTo>
                      <a:pt x="13768" y="21285"/>
                      <a:pt x="14233" y="20805"/>
                      <a:pt x="14641" y="20497"/>
                    </a:cubicBezTo>
                    <a:cubicBezTo>
                      <a:pt x="14854" y="20335"/>
                      <a:pt x="14941" y="20135"/>
                      <a:pt x="15093" y="19938"/>
                    </a:cubicBezTo>
                    <a:cubicBezTo>
                      <a:pt x="15177" y="19827"/>
                      <a:pt x="15387" y="19750"/>
                      <a:pt x="15454" y="19635"/>
                    </a:cubicBezTo>
                    <a:cubicBezTo>
                      <a:pt x="15552" y="19463"/>
                      <a:pt x="15640" y="19307"/>
                      <a:pt x="15688" y="19094"/>
                    </a:cubicBezTo>
                    <a:lnTo>
                      <a:pt x="15697" y="19094"/>
                    </a:lnTo>
                    <a:cubicBezTo>
                      <a:pt x="15716" y="18996"/>
                      <a:pt x="15724" y="18898"/>
                      <a:pt x="15722" y="18799"/>
                    </a:cubicBezTo>
                    <a:lnTo>
                      <a:pt x="15659" y="18795"/>
                    </a:lnTo>
                    <a:cubicBezTo>
                      <a:pt x="15712" y="18611"/>
                      <a:pt x="15867" y="18624"/>
                      <a:pt x="16053" y="18537"/>
                    </a:cubicBezTo>
                    <a:cubicBezTo>
                      <a:pt x="16371" y="18385"/>
                      <a:pt x="16454" y="18365"/>
                      <a:pt x="16521" y="18076"/>
                    </a:cubicBezTo>
                    <a:cubicBezTo>
                      <a:pt x="16544" y="17824"/>
                      <a:pt x="16568" y="17645"/>
                      <a:pt x="16480" y="17400"/>
                    </a:cubicBezTo>
                    <a:cubicBezTo>
                      <a:pt x="16325" y="16977"/>
                      <a:pt x="16456" y="16954"/>
                      <a:pt x="16829" y="16691"/>
                    </a:cubicBezTo>
                    <a:cubicBezTo>
                      <a:pt x="17122" y="16484"/>
                      <a:pt x="17222" y="16348"/>
                      <a:pt x="17594" y="16182"/>
                    </a:cubicBezTo>
                    <a:cubicBezTo>
                      <a:pt x="17872" y="16057"/>
                      <a:pt x="18450" y="15634"/>
                      <a:pt x="18274" y="15310"/>
                    </a:cubicBezTo>
                    <a:cubicBezTo>
                      <a:pt x="18221" y="15211"/>
                      <a:pt x="18282" y="14088"/>
                      <a:pt x="18165" y="14103"/>
                    </a:cubicBezTo>
                    <a:cubicBezTo>
                      <a:pt x="18141" y="14052"/>
                      <a:pt x="18023" y="13987"/>
                      <a:pt x="17958" y="13987"/>
                    </a:cubicBezTo>
                    <a:cubicBezTo>
                      <a:pt x="17817" y="13835"/>
                      <a:pt x="17931" y="13505"/>
                      <a:pt x="17832" y="13353"/>
                    </a:cubicBezTo>
                    <a:cubicBezTo>
                      <a:pt x="17796" y="13301"/>
                      <a:pt x="17878" y="13216"/>
                      <a:pt x="17887" y="13166"/>
                    </a:cubicBezTo>
                    <a:cubicBezTo>
                      <a:pt x="17915" y="13016"/>
                      <a:pt x="17749" y="13031"/>
                      <a:pt x="17690" y="12936"/>
                    </a:cubicBezTo>
                    <a:cubicBezTo>
                      <a:pt x="17639" y="12798"/>
                      <a:pt x="17991" y="12016"/>
                      <a:pt x="18132" y="11894"/>
                    </a:cubicBezTo>
                    <a:cubicBezTo>
                      <a:pt x="18256" y="11861"/>
                      <a:pt x="18334" y="11800"/>
                      <a:pt x="18421" y="11719"/>
                    </a:cubicBezTo>
                    <a:lnTo>
                      <a:pt x="18439" y="11748"/>
                    </a:lnTo>
                    <a:cubicBezTo>
                      <a:pt x="18933" y="11102"/>
                      <a:pt x="19669" y="10727"/>
                      <a:pt x="20222" y="10146"/>
                    </a:cubicBezTo>
                    <a:cubicBezTo>
                      <a:pt x="20487" y="9868"/>
                      <a:pt x="20746" y="9587"/>
                      <a:pt x="20861" y="9234"/>
                    </a:cubicBezTo>
                    <a:cubicBezTo>
                      <a:pt x="20916" y="9067"/>
                      <a:pt x="21026" y="8908"/>
                      <a:pt x="21115" y="8753"/>
                    </a:cubicBezTo>
                    <a:cubicBezTo>
                      <a:pt x="21241" y="8534"/>
                      <a:pt x="21257" y="8322"/>
                      <a:pt x="21357" y="8120"/>
                    </a:cubicBezTo>
                    <a:cubicBezTo>
                      <a:pt x="21369" y="8126"/>
                      <a:pt x="21377" y="8136"/>
                      <a:pt x="21381" y="8150"/>
                    </a:cubicBezTo>
                    <a:cubicBezTo>
                      <a:pt x="21416" y="8150"/>
                      <a:pt x="21450" y="8149"/>
                      <a:pt x="21485" y="8146"/>
                    </a:cubicBezTo>
                    <a:cubicBezTo>
                      <a:pt x="21506" y="8073"/>
                      <a:pt x="21488" y="8022"/>
                      <a:pt x="21449" y="7942"/>
                    </a:cubicBezTo>
                    <a:cubicBezTo>
                      <a:pt x="21441" y="7926"/>
                      <a:pt x="21477" y="7998"/>
                      <a:pt x="21449" y="7942"/>
                    </a:cubicBezTo>
                    <a:close/>
                  </a:path>
                </a:pathLst>
              </a:custGeom>
              <a:solidFill>
                <a:srgbClr val="A6AAA9"/>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310" name="Shape"/>
              <p:cNvSpPr/>
              <p:nvPr/>
            </p:nvSpPr>
            <p:spPr>
              <a:xfrm>
                <a:off x="4805504" y="51440"/>
                <a:ext cx="3680062" cy="2905519"/>
              </a:xfrm>
              <a:custGeom>
                <a:avLst/>
                <a:gdLst/>
                <a:ahLst/>
                <a:cxnLst>
                  <a:cxn ang="0">
                    <a:pos x="wd2" y="hd2"/>
                  </a:cxn>
                  <a:cxn ang="5400000">
                    <a:pos x="wd2" y="hd2"/>
                  </a:cxn>
                  <a:cxn ang="10800000">
                    <a:pos x="wd2" y="hd2"/>
                  </a:cxn>
                  <a:cxn ang="16200000">
                    <a:pos x="wd2" y="hd2"/>
                  </a:cxn>
                </a:cxnLst>
                <a:rect l="0" t="0" r="r" b="b"/>
                <a:pathLst>
                  <a:path w="21591" h="21535" extrusionOk="0">
                    <a:moveTo>
                      <a:pt x="16904" y="15081"/>
                    </a:moveTo>
                    <a:cubicBezTo>
                      <a:pt x="16878" y="15144"/>
                      <a:pt x="16987" y="15511"/>
                      <a:pt x="17048" y="15519"/>
                    </a:cubicBezTo>
                    <a:cubicBezTo>
                      <a:pt x="17083" y="15524"/>
                      <a:pt x="17047" y="15382"/>
                      <a:pt x="17101" y="15439"/>
                    </a:cubicBezTo>
                    <a:cubicBezTo>
                      <a:pt x="17151" y="15490"/>
                      <a:pt x="17019" y="15711"/>
                      <a:pt x="17203" y="15682"/>
                    </a:cubicBezTo>
                    <a:cubicBezTo>
                      <a:pt x="17259" y="15674"/>
                      <a:pt x="17432" y="15703"/>
                      <a:pt x="17464" y="15758"/>
                    </a:cubicBezTo>
                    <a:cubicBezTo>
                      <a:pt x="17452" y="15727"/>
                      <a:pt x="17442" y="15696"/>
                      <a:pt x="17435" y="15663"/>
                    </a:cubicBezTo>
                    <a:cubicBezTo>
                      <a:pt x="17516" y="15683"/>
                      <a:pt x="17654" y="15992"/>
                      <a:pt x="17725" y="15946"/>
                    </a:cubicBezTo>
                    <a:cubicBezTo>
                      <a:pt x="17786" y="15905"/>
                      <a:pt x="17633" y="15755"/>
                      <a:pt x="17633" y="15702"/>
                    </a:cubicBezTo>
                    <a:cubicBezTo>
                      <a:pt x="17660" y="15714"/>
                      <a:pt x="17766" y="15737"/>
                      <a:pt x="17745" y="15652"/>
                    </a:cubicBezTo>
                    <a:cubicBezTo>
                      <a:pt x="17729" y="15587"/>
                      <a:pt x="17567" y="15597"/>
                      <a:pt x="17540" y="15580"/>
                    </a:cubicBezTo>
                    <a:cubicBezTo>
                      <a:pt x="17349" y="15455"/>
                      <a:pt x="17283" y="15635"/>
                      <a:pt x="17202" y="15310"/>
                    </a:cubicBezTo>
                    <a:cubicBezTo>
                      <a:pt x="17153" y="15112"/>
                      <a:pt x="17295" y="15098"/>
                      <a:pt x="17324" y="14930"/>
                    </a:cubicBezTo>
                    <a:cubicBezTo>
                      <a:pt x="17333" y="14883"/>
                      <a:pt x="17282" y="14574"/>
                      <a:pt x="17261" y="14508"/>
                    </a:cubicBezTo>
                    <a:cubicBezTo>
                      <a:pt x="17172" y="14517"/>
                      <a:pt x="16955" y="14428"/>
                      <a:pt x="16945" y="14587"/>
                    </a:cubicBezTo>
                    <a:cubicBezTo>
                      <a:pt x="16940" y="14669"/>
                      <a:pt x="17033" y="15040"/>
                      <a:pt x="16988" y="15085"/>
                    </a:cubicBezTo>
                    <a:cubicBezTo>
                      <a:pt x="16958" y="15115"/>
                      <a:pt x="16927" y="15024"/>
                      <a:pt x="16904" y="15081"/>
                    </a:cubicBezTo>
                    <a:close/>
                    <a:moveTo>
                      <a:pt x="16904" y="15081"/>
                    </a:moveTo>
                    <a:cubicBezTo>
                      <a:pt x="16926" y="15025"/>
                      <a:pt x="16888" y="15121"/>
                      <a:pt x="16904" y="15081"/>
                    </a:cubicBezTo>
                    <a:cubicBezTo>
                      <a:pt x="16904" y="15081"/>
                      <a:pt x="16904" y="15081"/>
                      <a:pt x="16904" y="15081"/>
                    </a:cubicBezTo>
                    <a:close/>
                    <a:moveTo>
                      <a:pt x="17709" y="16709"/>
                    </a:moveTo>
                    <a:cubicBezTo>
                      <a:pt x="17708" y="16802"/>
                      <a:pt x="17805" y="16839"/>
                      <a:pt x="17834" y="16746"/>
                    </a:cubicBezTo>
                    <a:cubicBezTo>
                      <a:pt x="17843" y="16718"/>
                      <a:pt x="17726" y="16544"/>
                      <a:pt x="17722" y="16461"/>
                    </a:cubicBezTo>
                    <a:cubicBezTo>
                      <a:pt x="17724" y="16510"/>
                      <a:pt x="17344" y="16224"/>
                      <a:pt x="17341" y="16255"/>
                    </a:cubicBezTo>
                    <a:cubicBezTo>
                      <a:pt x="17337" y="16305"/>
                      <a:pt x="17337" y="16436"/>
                      <a:pt x="17350" y="16498"/>
                    </a:cubicBezTo>
                    <a:cubicBezTo>
                      <a:pt x="17373" y="16614"/>
                      <a:pt x="17515" y="16528"/>
                      <a:pt x="17520" y="16668"/>
                    </a:cubicBezTo>
                    <a:cubicBezTo>
                      <a:pt x="17522" y="16697"/>
                      <a:pt x="17426" y="16700"/>
                      <a:pt x="17444" y="16766"/>
                    </a:cubicBezTo>
                    <a:cubicBezTo>
                      <a:pt x="17455" y="16807"/>
                      <a:pt x="17578" y="16963"/>
                      <a:pt x="17612" y="16917"/>
                    </a:cubicBezTo>
                    <a:cubicBezTo>
                      <a:pt x="17662" y="16850"/>
                      <a:pt x="17544" y="16759"/>
                      <a:pt x="17614" y="16682"/>
                    </a:cubicBezTo>
                    <a:cubicBezTo>
                      <a:pt x="17616" y="16704"/>
                      <a:pt x="17611" y="16808"/>
                      <a:pt x="17633" y="16819"/>
                    </a:cubicBezTo>
                    <a:cubicBezTo>
                      <a:pt x="17628" y="16817"/>
                      <a:pt x="17623" y="16814"/>
                      <a:pt x="17634" y="16819"/>
                    </a:cubicBezTo>
                    <a:cubicBezTo>
                      <a:pt x="17645" y="16824"/>
                      <a:pt x="17640" y="16822"/>
                      <a:pt x="17634" y="16819"/>
                    </a:cubicBezTo>
                    <a:cubicBezTo>
                      <a:pt x="17657" y="16828"/>
                      <a:pt x="17680" y="16724"/>
                      <a:pt x="17709" y="16709"/>
                    </a:cubicBezTo>
                    <a:close/>
                    <a:moveTo>
                      <a:pt x="17710" y="15961"/>
                    </a:moveTo>
                    <a:cubicBezTo>
                      <a:pt x="17692" y="16058"/>
                      <a:pt x="17961" y="16228"/>
                      <a:pt x="17733" y="16237"/>
                    </a:cubicBezTo>
                    <a:cubicBezTo>
                      <a:pt x="17725" y="16290"/>
                      <a:pt x="17863" y="16620"/>
                      <a:pt x="17917" y="16605"/>
                    </a:cubicBezTo>
                    <a:cubicBezTo>
                      <a:pt x="17920" y="16528"/>
                      <a:pt x="17845" y="16422"/>
                      <a:pt x="17860" y="16351"/>
                    </a:cubicBezTo>
                    <a:cubicBezTo>
                      <a:pt x="17876" y="16273"/>
                      <a:pt x="17948" y="16350"/>
                      <a:pt x="17980" y="16311"/>
                    </a:cubicBezTo>
                    <a:cubicBezTo>
                      <a:pt x="17973" y="16319"/>
                      <a:pt x="17965" y="16329"/>
                      <a:pt x="17980" y="16310"/>
                    </a:cubicBezTo>
                    <a:cubicBezTo>
                      <a:pt x="17991" y="16297"/>
                      <a:pt x="17986" y="16303"/>
                      <a:pt x="17980" y="16310"/>
                    </a:cubicBezTo>
                    <a:cubicBezTo>
                      <a:pt x="18077" y="16188"/>
                      <a:pt x="17806" y="15955"/>
                      <a:pt x="17710" y="15961"/>
                    </a:cubicBezTo>
                    <a:close/>
                    <a:moveTo>
                      <a:pt x="18167" y="17453"/>
                    </a:moveTo>
                    <a:cubicBezTo>
                      <a:pt x="18167" y="17440"/>
                      <a:pt x="18167" y="17446"/>
                      <a:pt x="18167" y="17453"/>
                    </a:cubicBezTo>
                    <a:cubicBezTo>
                      <a:pt x="18167" y="17453"/>
                      <a:pt x="18167" y="17453"/>
                      <a:pt x="18167" y="17453"/>
                    </a:cubicBezTo>
                    <a:close/>
                    <a:moveTo>
                      <a:pt x="18083" y="17581"/>
                    </a:moveTo>
                    <a:cubicBezTo>
                      <a:pt x="18118" y="17811"/>
                      <a:pt x="18000" y="17620"/>
                      <a:pt x="18003" y="17620"/>
                    </a:cubicBezTo>
                    <a:cubicBezTo>
                      <a:pt x="17800" y="17636"/>
                      <a:pt x="17817" y="17533"/>
                      <a:pt x="17813" y="17287"/>
                    </a:cubicBezTo>
                    <a:cubicBezTo>
                      <a:pt x="17810" y="17128"/>
                      <a:pt x="17608" y="17239"/>
                      <a:pt x="17535" y="17194"/>
                    </a:cubicBezTo>
                    <a:cubicBezTo>
                      <a:pt x="17492" y="17167"/>
                      <a:pt x="17488" y="17406"/>
                      <a:pt x="17436" y="17391"/>
                    </a:cubicBezTo>
                    <a:cubicBezTo>
                      <a:pt x="17357" y="17368"/>
                      <a:pt x="17569" y="16871"/>
                      <a:pt x="17719" y="16991"/>
                    </a:cubicBezTo>
                    <a:cubicBezTo>
                      <a:pt x="17721" y="16992"/>
                      <a:pt x="17793" y="17215"/>
                      <a:pt x="17812" y="17062"/>
                    </a:cubicBezTo>
                    <a:cubicBezTo>
                      <a:pt x="17825" y="16959"/>
                      <a:pt x="17826" y="16988"/>
                      <a:pt x="17894" y="16996"/>
                    </a:cubicBezTo>
                    <a:cubicBezTo>
                      <a:pt x="17909" y="16893"/>
                      <a:pt x="17880" y="16906"/>
                      <a:pt x="17983" y="16886"/>
                    </a:cubicBezTo>
                    <a:cubicBezTo>
                      <a:pt x="18091" y="16865"/>
                      <a:pt x="17957" y="16726"/>
                      <a:pt x="18000" y="16693"/>
                    </a:cubicBezTo>
                    <a:cubicBezTo>
                      <a:pt x="18101" y="16614"/>
                      <a:pt x="18130" y="16965"/>
                      <a:pt x="18133" y="16978"/>
                    </a:cubicBezTo>
                    <a:cubicBezTo>
                      <a:pt x="18131" y="16970"/>
                      <a:pt x="18211" y="17160"/>
                      <a:pt x="18200" y="17128"/>
                    </a:cubicBezTo>
                    <a:cubicBezTo>
                      <a:pt x="18258" y="17300"/>
                      <a:pt x="18153" y="17341"/>
                      <a:pt x="18174" y="17494"/>
                    </a:cubicBezTo>
                    <a:lnTo>
                      <a:pt x="18168" y="17460"/>
                    </a:lnTo>
                    <a:cubicBezTo>
                      <a:pt x="18167" y="17449"/>
                      <a:pt x="18120" y="17319"/>
                      <a:pt x="18100" y="17304"/>
                    </a:cubicBezTo>
                    <a:cubicBezTo>
                      <a:pt x="17981" y="17215"/>
                      <a:pt x="18085" y="17594"/>
                      <a:pt x="18083" y="17581"/>
                    </a:cubicBezTo>
                    <a:close/>
                    <a:moveTo>
                      <a:pt x="18592" y="19309"/>
                    </a:moveTo>
                    <a:cubicBezTo>
                      <a:pt x="18592" y="19309"/>
                      <a:pt x="18587" y="19307"/>
                      <a:pt x="18585" y="19305"/>
                    </a:cubicBezTo>
                    <a:cubicBezTo>
                      <a:pt x="18586" y="19306"/>
                      <a:pt x="18588" y="19307"/>
                      <a:pt x="18592" y="19309"/>
                    </a:cubicBezTo>
                    <a:close/>
                    <a:moveTo>
                      <a:pt x="18592" y="19309"/>
                    </a:moveTo>
                    <a:lnTo>
                      <a:pt x="18598" y="19309"/>
                    </a:lnTo>
                    <a:cubicBezTo>
                      <a:pt x="18615" y="19134"/>
                      <a:pt x="18425" y="19063"/>
                      <a:pt x="18628" y="18989"/>
                    </a:cubicBezTo>
                    <a:cubicBezTo>
                      <a:pt x="18655" y="18947"/>
                      <a:pt x="18648" y="18911"/>
                      <a:pt x="18607" y="18881"/>
                    </a:cubicBezTo>
                    <a:cubicBezTo>
                      <a:pt x="18642" y="18813"/>
                      <a:pt x="18683" y="18803"/>
                      <a:pt x="18669" y="18696"/>
                    </a:cubicBezTo>
                    <a:cubicBezTo>
                      <a:pt x="18643" y="18690"/>
                      <a:pt x="18459" y="18728"/>
                      <a:pt x="18561" y="18611"/>
                    </a:cubicBezTo>
                    <a:cubicBezTo>
                      <a:pt x="18564" y="18608"/>
                      <a:pt x="18724" y="18381"/>
                      <a:pt x="18601" y="18449"/>
                    </a:cubicBezTo>
                    <a:cubicBezTo>
                      <a:pt x="18400" y="18560"/>
                      <a:pt x="18393" y="19197"/>
                      <a:pt x="18592" y="19309"/>
                    </a:cubicBezTo>
                    <a:close/>
                    <a:moveTo>
                      <a:pt x="18103" y="19991"/>
                    </a:moveTo>
                    <a:cubicBezTo>
                      <a:pt x="18100" y="19960"/>
                      <a:pt x="18096" y="19927"/>
                      <a:pt x="18103" y="19992"/>
                    </a:cubicBezTo>
                    <a:cubicBezTo>
                      <a:pt x="18109" y="20049"/>
                      <a:pt x="18106" y="20022"/>
                      <a:pt x="18103" y="19992"/>
                    </a:cubicBezTo>
                    <a:cubicBezTo>
                      <a:pt x="18116" y="20110"/>
                      <a:pt x="18306" y="20161"/>
                      <a:pt x="18306" y="20039"/>
                    </a:cubicBezTo>
                    <a:lnTo>
                      <a:pt x="18306" y="20017"/>
                    </a:lnTo>
                    <a:cubicBezTo>
                      <a:pt x="18306" y="19930"/>
                      <a:pt x="18091" y="19867"/>
                      <a:pt x="18103" y="19991"/>
                    </a:cubicBezTo>
                    <a:close/>
                    <a:moveTo>
                      <a:pt x="18904" y="19884"/>
                    </a:moveTo>
                    <a:cubicBezTo>
                      <a:pt x="18917" y="19893"/>
                      <a:pt x="18937" y="19906"/>
                      <a:pt x="18903" y="19884"/>
                    </a:cubicBezTo>
                    <a:cubicBezTo>
                      <a:pt x="18890" y="19876"/>
                      <a:pt x="18895" y="19879"/>
                      <a:pt x="18902" y="19883"/>
                    </a:cubicBezTo>
                    <a:cubicBezTo>
                      <a:pt x="18853" y="19853"/>
                      <a:pt x="18538" y="19779"/>
                      <a:pt x="18518" y="19896"/>
                    </a:cubicBezTo>
                    <a:cubicBezTo>
                      <a:pt x="18509" y="19950"/>
                      <a:pt x="18935" y="20067"/>
                      <a:pt x="18988" y="20089"/>
                    </a:cubicBezTo>
                    <a:cubicBezTo>
                      <a:pt x="19014" y="20004"/>
                      <a:pt x="18985" y="19937"/>
                      <a:pt x="18904" y="19884"/>
                    </a:cubicBezTo>
                    <a:close/>
                    <a:moveTo>
                      <a:pt x="16263" y="21201"/>
                    </a:moveTo>
                    <a:cubicBezTo>
                      <a:pt x="16276" y="21209"/>
                      <a:pt x="16293" y="21218"/>
                      <a:pt x="16262" y="21201"/>
                    </a:cubicBezTo>
                    <a:cubicBezTo>
                      <a:pt x="16243" y="21190"/>
                      <a:pt x="16250" y="21195"/>
                      <a:pt x="16261" y="21200"/>
                    </a:cubicBezTo>
                    <a:cubicBezTo>
                      <a:pt x="16178" y="21156"/>
                      <a:pt x="15894" y="21117"/>
                      <a:pt x="15839" y="21038"/>
                    </a:cubicBezTo>
                    <a:cubicBezTo>
                      <a:pt x="15766" y="20931"/>
                      <a:pt x="16060" y="20952"/>
                      <a:pt x="16033" y="20890"/>
                    </a:cubicBezTo>
                    <a:cubicBezTo>
                      <a:pt x="16015" y="20847"/>
                      <a:pt x="15631" y="20892"/>
                      <a:pt x="15548" y="20827"/>
                    </a:cubicBezTo>
                    <a:cubicBezTo>
                      <a:pt x="15431" y="20733"/>
                      <a:pt x="15383" y="20954"/>
                      <a:pt x="15185" y="20881"/>
                    </a:cubicBezTo>
                    <a:cubicBezTo>
                      <a:pt x="15030" y="20824"/>
                      <a:pt x="14638" y="20421"/>
                      <a:pt x="14549" y="20854"/>
                    </a:cubicBezTo>
                    <a:cubicBezTo>
                      <a:pt x="14678" y="20857"/>
                      <a:pt x="14825" y="21025"/>
                      <a:pt x="14961" y="21071"/>
                    </a:cubicBezTo>
                    <a:cubicBezTo>
                      <a:pt x="15189" y="21147"/>
                      <a:pt x="15472" y="21216"/>
                      <a:pt x="15706" y="21244"/>
                    </a:cubicBezTo>
                    <a:cubicBezTo>
                      <a:pt x="15768" y="21252"/>
                      <a:pt x="16095" y="21365"/>
                      <a:pt x="16116" y="21306"/>
                    </a:cubicBezTo>
                    <a:cubicBezTo>
                      <a:pt x="16108" y="21329"/>
                      <a:pt x="16443" y="21301"/>
                      <a:pt x="16263" y="21201"/>
                    </a:cubicBezTo>
                    <a:close/>
                    <a:moveTo>
                      <a:pt x="14587" y="20535"/>
                    </a:moveTo>
                    <a:cubicBezTo>
                      <a:pt x="14613" y="20480"/>
                      <a:pt x="14595" y="20518"/>
                      <a:pt x="14587" y="20535"/>
                    </a:cubicBezTo>
                    <a:cubicBezTo>
                      <a:pt x="14615" y="20477"/>
                      <a:pt x="14667" y="19955"/>
                      <a:pt x="14646" y="19893"/>
                    </a:cubicBezTo>
                    <a:cubicBezTo>
                      <a:pt x="14672" y="19912"/>
                      <a:pt x="14704" y="19916"/>
                      <a:pt x="14725" y="19942"/>
                    </a:cubicBezTo>
                    <a:cubicBezTo>
                      <a:pt x="14719" y="19826"/>
                      <a:pt x="14724" y="19684"/>
                      <a:pt x="14625" y="19570"/>
                    </a:cubicBezTo>
                    <a:cubicBezTo>
                      <a:pt x="14582" y="19521"/>
                      <a:pt x="14466" y="19573"/>
                      <a:pt x="14476" y="19656"/>
                    </a:cubicBezTo>
                    <a:cubicBezTo>
                      <a:pt x="14484" y="19728"/>
                      <a:pt x="14595" y="19726"/>
                      <a:pt x="14612" y="19833"/>
                    </a:cubicBezTo>
                    <a:cubicBezTo>
                      <a:pt x="14544" y="19734"/>
                      <a:pt x="14504" y="19734"/>
                      <a:pt x="14410" y="19686"/>
                    </a:cubicBezTo>
                    <a:cubicBezTo>
                      <a:pt x="14334" y="19438"/>
                      <a:pt x="14184" y="19343"/>
                      <a:pt x="14241" y="19116"/>
                    </a:cubicBezTo>
                    <a:cubicBezTo>
                      <a:pt x="14265" y="19025"/>
                      <a:pt x="13866" y="18581"/>
                      <a:pt x="13773" y="18564"/>
                    </a:cubicBezTo>
                    <a:cubicBezTo>
                      <a:pt x="13610" y="18532"/>
                      <a:pt x="13314" y="18143"/>
                      <a:pt x="13239" y="17978"/>
                    </a:cubicBezTo>
                    <a:cubicBezTo>
                      <a:pt x="13175" y="17835"/>
                      <a:pt x="12614" y="17619"/>
                      <a:pt x="12740" y="17868"/>
                    </a:cubicBezTo>
                    <a:cubicBezTo>
                      <a:pt x="12804" y="17994"/>
                      <a:pt x="12911" y="18099"/>
                      <a:pt x="12993" y="18204"/>
                    </a:cubicBezTo>
                    <a:cubicBezTo>
                      <a:pt x="13074" y="18306"/>
                      <a:pt x="13143" y="18547"/>
                      <a:pt x="13247" y="18604"/>
                    </a:cubicBezTo>
                    <a:cubicBezTo>
                      <a:pt x="13343" y="18657"/>
                      <a:pt x="13391" y="18728"/>
                      <a:pt x="13410" y="18867"/>
                    </a:cubicBezTo>
                    <a:cubicBezTo>
                      <a:pt x="13435" y="19052"/>
                      <a:pt x="13571" y="19187"/>
                      <a:pt x="13642" y="19345"/>
                    </a:cubicBezTo>
                    <a:cubicBezTo>
                      <a:pt x="13726" y="19532"/>
                      <a:pt x="13738" y="19854"/>
                      <a:pt x="13898" y="19967"/>
                    </a:cubicBezTo>
                    <a:cubicBezTo>
                      <a:pt x="13999" y="20039"/>
                      <a:pt x="14049" y="20239"/>
                      <a:pt x="14159" y="20332"/>
                    </a:cubicBezTo>
                    <a:cubicBezTo>
                      <a:pt x="14218" y="20381"/>
                      <a:pt x="14320" y="20591"/>
                      <a:pt x="14373" y="20604"/>
                    </a:cubicBezTo>
                    <a:cubicBezTo>
                      <a:pt x="14369" y="20571"/>
                      <a:pt x="14355" y="20530"/>
                      <a:pt x="14378" y="20503"/>
                    </a:cubicBezTo>
                    <a:cubicBezTo>
                      <a:pt x="14413" y="20525"/>
                      <a:pt x="14560" y="20593"/>
                      <a:pt x="14587" y="20535"/>
                    </a:cubicBezTo>
                    <a:cubicBezTo>
                      <a:pt x="14584" y="20542"/>
                      <a:pt x="14582" y="20546"/>
                      <a:pt x="14587" y="20535"/>
                    </a:cubicBezTo>
                    <a:close/>
                    <a:moveTo>
                      <a:pt x="18008" y="18723"/>
                    </a:moveTo>
                    <a:cubicBezTo>
                      <a:pt x="17983" y="18750"/>
                      <a:pt x="17963" y="18782"/>
                      <a:pt x="17947" y="18819"/>
                    </a:cubicBezTo>
                    <a:cubicBezTo>
                      <a:pt x="17734" y="19148"/>
                      <a:pt x="17442" y="18778"/>
                      <a:pt x="17197" y="18912"/>
                    </a:cubicBezTo>
                    <a:cubicBezTo>
                      <a:pt x="17066" y="18984"/>
                      <a:pt x="16845" y="19897"/>
                      <a:pt x="16936" y="20034"/>
                    </a:cubicBezTo>
                    <a:cubicBezTo>
                      <a:pt x="16988" y="20112"/>
                      <a:pt x="17002" y="20686"/>
                      <a:pt x="17101" y="20570"/>
                    </a:cubicBezTo>
                    <a:cubicBezTo>
                      <a:pt x="17213" y="20440"/>
                      <a:pt x="17177" y="20077"/>
                      <a:pt x="17157" y="19905"/>
                    </a:cubicBezTo>
                    <a:cubicBezTo>
                      <a:pt x="17424" y="19728"/>
                      <a:pt x="17188" y="20552"/>
                      <a:pt x="17558" y="20246"/>
                    </a:cubicBezTo>
                    <a:cubicBezTo>
                      <a:pt x="17629" y="20187"/>
                      <a:pt x="17419" y="19764"/>
                      <a:pt x="17386" y="19700"/>
                    </a:cubicBezTo>
                    <a:cubicBezTo>
                      <a:pt x="17326" y="19586"/>
                      <a:pt x="17694" y="19451"/>
                      <a:pt x="17705" y="19360"/>
                    </a:cubicBezTo>
                    <a:cubicBezTo>
                      <a:pt x="17715" y="19275"/>
                      <a:pt x="16935" y="19751"/>
                      <a:pt x="17124" y="19135"/>
                    </a:cubicBezTo>
                    <a:cubicBezTo>
                      <a:pt x="17171" y="18983"/>
                      <a:pt x="17519" y="19053"/>
                      <a:pt x="17608" y="19065"/>
                    </a:cubicBezTo>
                    <a:cubicBezTo>
                      <a:pt x="17718" y="19079"/>
                      <a:pt x="17835" y="19134"/>
                      <a:pt x="17920" y="19006"/>
                    </a:cubicBezTo>
                    <a:cubicBezTo>
                      <a:pt x="17927" y="18996"/>
                      <a:pt x="18090" y="18686"/>
                      <a:pt x="18008" y="18723"/>
                    </a:cubicBezTo>
                    <a:close/>
                    <a:moveTo>
                      <a:pt x="16704" y="13082"/>
                    </a:moveTo>
                    <a:cubicBezTo>
                      <a:pt x="16613" y="13312"/>
                      <a:pt x="16783" y="13423"/>
                      <a:pt x="16840" y="13609"/>
                    </a:cubicBezTo>
                    <a:cubicBezTo>
                      <a:pt x="16841" y="13609"/>
                      <a:pt x="16850" y="13609"/>
                      <a:pt x="16852" y="13609"/>
                    </a:cubicBezTo>
                    <a:cubicBezTo>
                      <a:pt x="16855" y="13521"/>
                      <a:pt x="17025" y="12818"/>
                      <a:pt x="16888" y="12816"/>
                    </a:cubicBezTo>
                    <a:cubicBezTo>
                      <a:pt x="16888" y="12816"/>
                      <a:pt x="16888" y="12816"/>
                      <a:pt x="16888" y="12816"/>
                    </a:cubicBezTo>
                    <a:cubicBezTo>
                      <a:pt x="16848" y="12816"/>
                      <a:pt x="16878" y="12816"/>
                      <a:pt x="16888" y="12816"/>
                    </a:cubicBezTo>
                    <a:cubicBezTo>
                      <a:pt x="16771" y="12816"/>
                      <a:pt x="16747" y="12972"/>
                      <a:pt x="16704" y="13082"/>
                    </a:cubicBezTo>
                    <a:close/>
                    <a:moveTo>
                      <a:pt x="17712" y="10844"/>
                    </a:moveTo>
                    <a:cubicBezTo>
                      <a:pt x="17703" y="10863"/>
                      <a:pt x="17708" y="10853"/>
                      <a:pt x="17712" y="10844"/>
                    </a:cubicBezTo>
                    <a:cubicBezTo>
                      <a:pt x="17692" y="10887"/>
                      <a:pt x="17822" y="11096"/>
                      <a:pt x="17838" y="11109"/>
                    </a:cubicBezTo>
                    <a:cubicBezTo>
                      <a:pt x="17849" y="11118"/>
                      <a:pt x="17865" y="11124"/>
                      <a:pt x="17877" y="11126"/>
                    </a:cubicBezTo>
                    <a:cubicBezTo>
                      <a:pt x="17878" y="11096"/>
                      <a:pt x="17839" y="10886"/>
                      <a:pt x="17827" y="10899"/>
                    </a:cubicBezTo>
                    <a:cubicBezTo>
                      <a:pt x="17897" y="10821"/>
                      <a:pt x="17903" y="11539"/>
                      <a:pt x="18077" y="11380"/>
                    </a:cubicBezTo>
                    <a:cubicBezTo>
                      <a:pt x="18170" y="11297"/>
                      <a:pt x="18111" y="11168"/>
                      <a:pt x="18118" y="11055"/>
                    </a:cubicBezTo>
                    <a:cubicBezTo>
                      <a:pt x="18128" y="10876"/>
                      <a:pt x="18099" y="10972"/>
                      <a:pt x="18021" y="10859"/>
                    </a:cubicBezTo>
                    <a:cubicBezTo>
                      <a:pt x="18036" y="10845"/>
                      <a:pt x="17825" y="10607"/>
                      <a:pt x="17712" y="10844"/>
                    </a:cubicBezTo>
                    <a:cubicBezTo>
                      <a:pt x="17714" y="10841"/>
                      <a:pt x="17715" y="10839"/>
                      <a:pt x="17716" y="10837"/>
                    </a:cubicBezTo>
                    <a:cubicBezTo>
                      <a:pt x="17715" y="10838"/>
                      <a:pt x="17714" y="10841"/>
                      <a:pt x="17712" y="10844"/>
                    </a:cubicBezTo>
                    <a:close/>
                    <a:moveTo>
                      <a:pt x="18155" y="10981"/>
                    </a:moveTo>
                    <a:cubicBezTo>
                      <a:pt x="18156" y="10983"/>
                      <a:pt x="18156" y="10984"/>
                      <a:pt x="18157" y="10986"/>
                    </a:cubicBezTo>
                    <a:lnTo>
                      <a:pt x="18157" y="10980"/>
                    </a:lnTo>
                    <a:cubicBezTo>
                      <a:pt x="18156" y="10981"/>
                      <a:pt x="18156" y="10981"/>
                      <a:pt x="18155" y="10981"/>
                    </a:cubicBezTo>
                    <a:close/>
                    <a:moveTo>
                      <a:pt x="18494" y="10870"/>
                    </a:moveTo>
                    <a:cubicBezTo>
                      <a:pt x="18495" y="10871"/>
                      <a:pt x="18495" y="10871"/>
                      <a:pt x="18494" y="10870"/>
                    </a:cubicBezTo>
                    <a:cubicBezTo>
                      <a:pt x="18471" y="10838"/>
                      <a:pt x="18547" y="10731"/>
                      <a:pt x="18554" y="10729"/>
                    </a:cubicBezTo>
                    <a:cubicBezTo>
                      <a:pt x="18453" y="10479"/>
                      <a:pt x="18199" y="10696"/>
                      <a:pt x="18150" y="10851"/>
                    </a:cubicBezTo>
                    <a:cubicBezTo>
                      <a:pt x="18209" y="10805"/>
                      <a:pt x="18269" y="11010"/>
                      <a:pt x="18342" y="10999"/>
                    </a:cubicBezTo>
                    <a:cubicBezTo>
                      <a:pt x="18354" y="10871"/>
                      <a:pt x="18377" y="10711"/>
                      <a:pt x="18494" y="10870"/>
                    </a:cubicBezTo>
                    <a:close/>
                    <a:moveTo>
                      <a:pt x="18925" y="10455"/>
                    </a:moveTo>
                    <a:cubicBezTo>
                      <a:pt x="19074" y="10535"/>
                      <a:pt x="18998" y="10353"/>
                      <a:pt x="19082" y="10331"/>
                    </a:cubicBezTo>
                    <a:cubicBezTo>
                      <a:pt x="19143" y="10315"/>
                      <a:pt x="19102" y="10429"/>
                      <a:pt x="19140" y="10453"/>
                    </a:cubicBezTo>
                    <a:cubicBezTo>
                      <a:pt x="19161" y="10466"/>
                      <a:pt x="19182" y="10192"/>
                      <a:pt x="19268" y="10229"/>
                    </a:cubicBezTo>
                    <a:cubicBezTo>
                      <a:pt x="19270" y="10283"/>
                      <a:pt x="19281" y="10332"/>
                      <a:pt x="19303" y="10378"/>
                    </a:cubicBezTo>
                    <a:cubicBezTo>
                      <a:pt x="19331" y="10411"/>
                      <a:pt x="19368" y="10180"/>
                      <a:pt x="19390" y="10163"/>
                    </a:cubicBezTo>
                    <a:cubicBezTo>
                      <a:pt x="19189" y="10042"/>
                      <a:pt x="19220" y="9561"/>
                      <a:pt x="19213" y="9410"/>
                    </a:cubicBezTo>
                    <a:cubicBezTo>
                      <a:pt x="19203" y="9250"/>
                      <a:pt x="18945" y="8663"/>
                      <a:pt x="18789" y="8793"/>
                    </a:cubicBezTo>
                    <a:cubicBezTo>
                      <a:pt x="18688" y="8878"/>
                      <a:pt x="18903" y="9380"/>
                      <a:pt x="18921" y="9513"/>
                    </a:cubicBezTo>
                    <a:cubicBezTo>
                      <a:pt x="18942" y="9666"/>
                      <a:pt x="18831" y="9812"/>
                      <a:pt x="18747" y="9883"/>
                    </a:cubicBezTo>
                    <a:cubicBezTo>
                      <a:pt x="18578" y="10022"/>
                      <a:pt x="18681" y="9752"/>
                      <a:pt x="18616" y="9737"/>
                    </a:cubicBezTo>
                    <a:cubicBezTo>
                      <a:pt x="18570" y="9727"/>
                      <a:pt x="18579" y="10013"/>
                      <a:pt x="18565" y="10058"/>
                    </a:cubicBezTo>
                    <a:cubicBezTo>
                      <a:pt x="18497" y="10271"/>
                      <a:pt x="18631" y="10204"/>
                      <a:pt x="18427" y="10176"/>
                    </a:cubicBezTo>
                    <a:cubicBezTo>
                      <a:pt x="18351" y="10166"/>
                      <a:pt x="18089" y="10234"/>
                      <a:pt x="18044" y="10303"/>
                    </a:cubicBezTo>
                    <a:cubicBezTo>
                      <a:pt x="18047" y="10299"/>
                      <a:pt x="17883" y="10560"/>
                      <a:pt x="17858" y="10523"/>
                    </a:cubicBezTo>
                    <a:cubicBezTo>
                      <a:pt x="17899" y="10754"/>
                      <a:pt x="18464" y="10422"/>
                      <a:pt x="18580" y="10472"/>
                    </a:cubicBezTo>
                    <a:cubicBezTo>
                      <a:pt x="18585" y="10596"/>
                      <a:pt x="18609" y="10680"/>
                      <a:pt x="18703" y="10735"/>
                    </a:cubicBezTo>
                    <a:cubicBezTo>
                      <a:pt x="18753" y="10764"/>
                      <a:pt x="18816" y="10592"/>
                      <a:pt x="18840" y="10543"/>
                    </a:cubicBezTo>
                    <a:cubicBezTo>
                      <a:pt x="18865" y="10494"/>
                      <a:pt x="18720" y="10465"/>
                      <a:pt x="18769" y="10389"/>
                    </a:cubicBezTo>
                    <a:cubicBezTo>
                      <a:pt x="18797" y="10347"/>
                      <a:pt x="18905" y="10444"/>
                      <a:pt x="18925" y="10455"/>
                    </a:cubicBezTo>
                    <a:close/>
                    <a:moveTo>
                      <a:pt x="19160" y="8116"/>
                    </a:moveTo>
                    <a:lnTo>
                      <a:pt x="19146" y="8111"/>
                    </a:lnTo>
                    <a:cubicBezTo>
                      <a:pt x="19036" y="8151"/>
                      <a:pt x="19089" y="8247"/>
                      <a:pt x="18906" y="8142"/>
                    </a:cubicBezTo>
                    <a:cubicBezTo>
                      <a:pt x="18847" y="8108"/>
                      <a:pt x="18485" y="7762"/>
                      <a:pt x="18443" y="7857"/>
                    </a:cubicBezTo>
                    <a:cubicBezTo>
                      <a:pt x="18479" y="7928"/>
                      <a:pt x="18697" y="8296"/>
                      <a:pt x="18646" y="8380"/>
                    </a:cubicBezTo>
                    <a:cubicBezTo>
                      <a:pt x="18629" y="8381"/>
                      <a:pt x="18520" y="8340"/>
                      <a:pt x="18499" y="8358"/>
                    </a:cubicBezTo>
                    <a:cubicBezTo>
                      <a:pt x="18498" y="8393"/>
                      <a:pt x="18522" y="8403"/>
                      <a:pt x="18547" y="8410"/>
                    </a:cubicBezTo>
                    <a:cubicBezTo>
                      <a:pt x="18531" y="8460"/>
                      <a:pt x="18513" y="8509"/>
                      <a:pt x="18493" y="8557"/>
                    </a:cubicBezTo>
                    <a:cubicBezTo>
                      <a:pt x="18527" y="8619"/>
                      <a:pt x="18568" y="8674"/>
                      <a:pt x="18615" y="8721"/>
                    </a:cubicBezTo>
                    <a:cubicBezTo>
                      <a:pt x="18661" y="8865"/>
                      <a:pt x="18800" y="8728"/>
                      <a:pt x="18795" y="8712"/>
                    </a:cubicBezTo>
                    <a:cubicBezTo>
                      <a:pt x="18774" y="8635"/>
                      <a:pt x="18622" y="8687"/>
                      <a:pt x="18587" y="8598"/>
                    </a:cubicBezTo>
                    <a:cubicBezTo>
                      <a:pt x="18565" y="8543"/>
                      <a:pt x="18779" y="8529"/>
                      <a:pt x="18804" y="8536"/>
                    </a:cubicBezTo>
                    <a:cubicBezTo>
                      <a:pt x="18831" y="8543"/>
                      <a:pt x="19142" y="8756"/>
                      <a:pt x="19097" y="8609"/>
                    </a:cubicBezTo>
                    <a:cubicBezTo>
                      <a:pt x="19047" y="8447"/>
                      <a:pt x="19219" y="8414"/>
                      <a:pt x="19316" y="8366"/>
                    </a:cubicBezTo>
                    <a:cubicBezTo>
                      <a:pt x="19247" y="8378"/>
                      <a:pt x="19154" y="8192"/>
                      <a:pt x="19160" y="8116"/>
                    </a:cubicBezTo>
                    <a:close/>
                    <a:moveTo>
                      <a:pt x="17646" y="6274"/>
                    </a:moveTo>
                    <a:cubicBezTo>
                      <a:pt x="17799" y="6419"/>
                      <a:pt x="17943" y="6645"/>
                      <a:pt x="18027" y="6862"/>
                    </a:cubicBezTo>
                    <a:cubicBezTo>
                      <a:pt x="18080" y="6997"/>
                      <a:pt x="18171" y="7189"/>
                      <a:pt x="18248" y="7303"/>
                    </a:cubicBezTo>
                    <a:cubicBezTo>
                      <a:pt x="18298" y="7378"/>
                      <a:pt x="18389" y="7663"/>
                      <a:pt x="18474" y="7676"/>
                    </a:cubicBezTo>
                    <a:cubicBezTo>
                      <a:pt x="18421" y="7470"/>
                      <a:pt x="18534" y="7473"/>
                      <a:pt x="18607" y="7547"/>
                    </a:cubicBezTo>
                    <a:cubicBezTo>
                      <a:pt x="18461" y="7353"/>
                      <a:pt x="18082" y="7060"/>
                      <a:pt x="18198" y="6858"/>
                    </a:cubicBezTo>
                    <a:cubicBezTo>
                      <a:pt x="18255" y="6759"/>
                      <a:pt x="18499" y="7018"/>
                      <a:pt x="18519" y="7049"/>
                    </a:cubicBezTo>
                    <a:cubicBezTo>
                      <a:pt x="18357" y="6801"/>
                      <a:pt x="18126" y="6627"/>
                      <a:pt x="17961" y="6378"/>
                    </a:cubicBezTo>
                    <a:cubicBezTo>
                      <a:pt x="17806" y="6144"/>
                      <a:pt x="17586" y="5734"/>
                      <a:pt x="17350" y="5619"/>
                    </a:cubicBezTo>
                    <a:cubicBezTo>
                      <a:pt x="17325" y="5663"/>
                      <a:pt x="17472" y="5827"/>
                      <a:pt x="17478" y="5878"/>
                    </a:cubicBezTo>
                    <a:cubicBezTo>
                      <a:pt x="17465" y="5877"/>
                      <a:pt x="17376" y="5743"/>
                      <a:pt x="17378" y="5856"/>
                    </a:cubicBezTo>
                    <a:cubicBezTo>
                      <a:pt x="17378" y="5852"/>
                      <a:pt x="17378" y="5849"/>
                      <a:pt x="17378" y="5857"/>
                    </a:cubicBezTo>
                    <a:cubicBezTo>
                      <a:pt x="17378" y="5869"/>
                      <a:pt x="17378" y="5863"/>
                      <a:pt x="17378" y="5857"/>
                    </a:cubicBezTo>
                    <a:cubicBezTo>
                      <a:pt x="17381" y="5928"/>
                      <a:pt x="17603" y="6232"/>
                      <a:pt x="17646" y="6274"/>
                    </a:cubicBezTo>
                    <a:close/>
                    <a:moveTo>
                      <a:pt x="18607" y="7547"/>
                    </a:moveTo>
                    <a:cubicBezTo>
                      <a:pt x="18635" y="7584"/>
                      <a:pt x="18654" y="7616"/>
                      <a:pt x="18660" y="7644"/>
                    </a:cubicBezTo>
                    <a:cubicBezTo>
                      <a:pt x="18653" y="7607"/>
                      <a:pt x="18633" y="7573"/>
                      <a:pt x="18607" y="7547"/>
                    </a:cubicBezTo>
                    <a:close/>
                    <a:moveTo>
                      <a:pt x="12796" y="1135"/>
                    </a:moveTo>
                    <a:cubicBezTo>
                      <a:pt x="12751" y="1122"/>
                      <a:pt x="12895" y="1166"/>
                      <a:pt x="12796" y="1135"/>
                    </a:cubicBezTo>
                    <a:cubicBezTo>
                      <a:pt x="12796" y="1135"/>
                      <a:pt x="12796" y="1135"/>
                      <a:pt x="12796" y="1135"/>
                    </a:cubicBezTo>
                    <a:close/>
                    <a:moveTo>
                      <a:pt x="12796" y="1135"/>
                    </a:moveTo>
                    <a:cubicBezTo>
                      <a:pt x="12907" y="1169"/>
                      <a:pt x="13566" y="1269"/>
                      <a:pt x="13631" y="1102"/>
                    </a:cubicBezTo>
                    <a:cubicBezTo>
                      <a:pt x="13663" y="1018"/>
                      <a:pt x="12743" y="910"/>
                      <a:pt x="12645" y="914"/>
                    </a:cubicBezTo>
                    <a:cubicBezTo>
                      <a:pt x="12600" y="1062"/>
                      <a:pt x="12710" y="1110"/>
                      <a:pt x="12796" y="1135"/>
                    </a:cubicBezTo>
                    <a:close/>
                    <a:moveTo>
                      <a:pt x="6624" y="191"/>
                    </a:moveTo>
                    <a:cubicBezTo>
                      <a:pt x="6624" y="192"/>
                      <a:pt x="6625" y="195"/>
                      <a:pt x="6626" y="199"/>
                    </a:cubicBezTo>
                    <a:cubicBezTo>
                      <a:pt x="6626" y="196"/>
                      <a:pt x="6625" y="194"/>
                      <a:pt x="6624" y="191"/>
                    </a:cubicBezTo>
                    <a:cubicBezTo>
                      <a:pt x="6624" y="191"/>
                      <a:pt x="6624" y="191"/>
                      <a:pt x="6624" y="191"/>
                    </a:cubicBezTo>
                    <a:close/>
                    <a:moveTo>
                      <a:pt x="6637" y="229"/>
                    </a:moveTo>
                    <a:cubicBezTo>
                      <a:pt x="6645" y="251"/>
                      <a:pt x="6651" y="268"/>
                      <a:pt x="6637" y="229"/>
                    </a:cubicBezTo>
                    <a:cubicBezTo>
                      <a:pt x="6637" y="229"/>
                      <a:pt x="6637" y="229"/>
                      <a:pt x="6637" y="229"/>
                    </a:cubicBezTo>
                    <a:close/>
                    <a:moveTo>
                      <a:pt x="6637" y="229"/>
                    </a:moveTo>
                    <a:cubicBezTo>
                      <a:pt x="6637" y="228"/>
                      <a:pt x="6636" y="225"/>
                      <a:pt x="6635" y="224"/>
                    </a:cubicBezTo>
                    <a:cubicBezTo>
                      <a:pt x="6636" y="225"/>
                      <a:pt x="6637" y="227"/>
                      <a:pt x="6637" y="229"/>
                    </a:cubicBezTo>
                    <a:close/>
                    <a:moveTo>
                      <a:pt x="6626" y="199"/>
                    </a:moveTo>
                    <a:cubicBezTo>
                      <a:pt x="6629" y="205"/>
                      <a:pt x="6632" y="215"/>
                      <a:pt x="6635" y="224"/>
                    </a:cubicBezTo>
                    <a:cubicBezTo>
                      <a:pt x="6633" y="217"/>
                      <a:pt x="6630" y="209"/>
                      <a:pt x="6626" y="199"/>
                    </a:cubicBezTo>
                    <a:close/>
                    <a:moveTo>
                      <a:pt x="6639" y="191"/>
                    </a:moveTo>
                    <a:cubicBezTo>
                      <a:pt x="6700" y="344"/>
                      <a:pt x="6882" y="206"/>
                      <a:pt x="6974" y="224"/>
                    </a:cubicBezTo>
                    <a:cubicBezTo>
                      <a:pt x="6891" y="274"/>
                      <a:pt x="7101" y="361"/>
                      <a:pt x="7127" y="364"/>
                    </a:cubicBezTo>
                    <a:cubicBezTo>
                      <a:pt x="7319" y="388"/>
                      <a:pt x="7515" y="426"/>
                      <a:pt x="7709" y="415"/>
                    </a:cubicBezTo>
                    <a:cubicBezTo>
                      <a:pt x="7714" y="407"/>
                      <a:pt x="7716" y="403"/>
                      <a:pt x="7718" y="393"/>
                    </a:cubicBezTo>
                    <a:cubicBezTo>
                      <a:pt x="7615" y="349"/>
                      <a:pt x="7588" y="217"/>
                      <a:pt x="7471" y="203"/>
                    </a:cubicBezTo>
                    <a:cubicBezTo>
                      <a:pt x="7304" y="184"/>
                      <a:pt x="7240" y="132"/>
                      <a:pt x="7094" y="42"/>
                    </a:cubicBezTo>
                    <a:cubicBezTo>
                      <a:pt x="7017" y="-6"/>
                      <a:pt x="6518" y="-65"/>
                      <a:pt x="6639" y="191"/>
                    </a:cubicBezTo>
                    <a:cubicBezTo>
                      <a:pt x="6639" y="191"/>
                      <a:pt x="6639" y="191"/>
                      <a:pt x="6639" y="191"/>
                    </a:cubicBezTo>
                    <a:close/>
                    <a:moveTo>
                      <a:pt x="3049" y="1821"/>
                    </a:moveTo>
                    <a:cubicBezTo>
                      <a:pt x="3097" y="1824"/>
                      <a:pt x="3068" y="1822"/>
                      <a:pt x="3049" y="1821"/>
                    </a:cubicBezTo>
                    <a:cubicBezTo>
                      <a:pt x="3259" y="1833"/>
                      <a:pt x="3444" y="2105"/>
                      <a:pt x="3693" y="1983"/>
                    </a:cubicBezTo>
                    <a:cubicBezTo>
                      <a:pt x="3695" y="1975"/>
                      <a:pt x="3695" y="1959"/>
                      <a:pt x="3693" y="1951"/>
                    </a:cubicBezTo>
                    <a:cubicBezTo>
                      <a:pt x="3378" y="1819"/>
                      <a:pt x="3267" y="1534"/>
                      <a:pt x="3575" y="1251"/>
                    </a:cubicBezTo>
                    <a:cubicBezTo>
                      <a:pt x="3878" y="973"/>
                      <a:pt x="4250" y="1072"/>
                      <a:pt x="4563" y="873"/>
                    </a:cubicBezTo>
                    <a:cubicBezTo>
                      <a:pt x="4434" y="627"/>
                      <a:pt x="4069" y="857"/>
                      <a:pt x="3881" y="855"/>
                    </a:cubicBezTo>
                    <a:cubicBezTo>
                      <a:pt x="3631" y="853"/>
                      <a:pt x="3298" y="977"/>
                      <a:pt x="3102" y="1185"/>
                    </a:cubicBezTo>
                    <a:cubicBezTo>
                      <a:pt x="3040" y="1251"/>
                      <a:pt x="3027" y="1414"/>
                      <a:pt x="3008" y="1500"/>
                    </a:cubicBezTo>
                    <a:cubicBezTo>
                      <a:pt x="2968" y="1677"/>
                      <a:pt x="2751" y="1804"/>
                      <a:pt x="3049" y="1821"/>
                    </a:cubicBezTo>
                    <a:close/>
                    <a:moveTo>
                      <a:pt x="10216" y="16862"/>
                    </a:moveTo>
                    <a:cubicBezTo>
                      <a:pt x="10007" y="16414"/>
                      <a:pt x="9990" y="17186"/>
                      <a:pt x="10036" y="17376"/>
                    </a:cubicBezTo>
                    <a:cubicBezTo>
                      <a:pt x="10092" y="17606"/>
                      <a:pt x="10129" y="17705"/>
                      <a:pt x="10318" y="17537"/>
                    </a:cubicBezTo>
                    <a:cubicBezTo>
                      <a:pt x="10499" y="17376"/>
                      <a:pt x="10291" y="17023"/>
                      <a:pt x="10216" y="16863"/>
                    </a:cubicBezTo>
                    <a:cubicBezTo>
                      <a:pt x="10225" y="16883"/>
                      <a:pt x="10244" y="16922"/>
                      <a:pt x="10216" y="16862"/>
                    </a:cubicBezTo>
                    <a:close/>
                    <a:moveTo>
                      <a:pt x="10216" y="16862"/>
                    </a:moveTo>
                    <a:cubicBezTo>
                      <a:pt x="10216" y="16862"/>
                      <a:pt x="10216" y="16862"/>
                      <a:pt x="10216" y="16863"/>
                    </a:cubicBezTo>
                    <a:cubicBezTo>
                      <a:pt x="10211" y="16852"/>
                      <a:pt x="10209" y="16847"/>
                      <a:pt x="10216" y="16862"/>
                    </a:cubicBezTo>
                    <a:close/>
                    <a:moveTo>
                      <a:pt x="17680" y="20444"/>
                    </a:moveTo>
                    <a:cubicBezTo>
                      <a:pt x="17677" y="20432"/>
                      <a:pt x="17678" y="20435"/>
                      <a:pt x="17679" y="20439"/>
                    </a:cubicBezTo>
                    <a:cubicBezTo>
                      <a:pt x="17647" y="20338"/>
                      <a:pt x="17562" y="20187"/>
                      <a:pt x="17562" y="20438"/>
                    </a:cubicBezTo>
                    <a:cubicBezTo>
                      <a:pt x="17562" y="20640"/>
                      <a:pt x="17719" y="20588"/>
                      <a:pt x="17681" y="20445"/>
                    </a:cubicBezTo>
                    <a:cubicBezTo>
                      <a:pt x="17681" y="20446"/>
                      <a:pt x="17681" y="20446"/>
                      <a:pt x="17680" y="20444"/>
                    </a:cubicBezTo>
                    <a:close/>
                    <a:moveTo>
                      <a:pt x="20845" y="19801"/>
                    </a:moveTo>
                    <a:cubicBezTo>
                      <a:pt x="20845" y="19756"/>
                      <a:pt x="20831" y="19752"/>
                      <a:pt x="20720" y="19722"/>
                    </a:cubicBezTo>
                    <a:cubicBezTo>
                      <a:pt x="20484" y="19667"/>
                      <a:pt x="20309" y="19366"/>
                      <a:pt x="20078" y="19540"/>
                    </a:cubicBezTo>
                    <a:lnTo>
                      <a:pt x="20083" y="19581"/>
                    </a:lnTo>
                    <a:lnTo>
                      <a:pt x="20066" y="19592"/>
                    </a:lnTo>
                    <a:cubicBezTo>
                      <a:pt x="20073" y="19603"/>
                      <a:pt x="20078" y="19616"/>
                      <a:pt x="20080" y="19629"/>
                    </a:cubicBezTo>
                    <a:cubicBezTo>
                      <a:pt x="19967" y="19665"/>
                      <a:pt x="19867" y="19933"/>
                      <a:pt x="19784" y="19933"/>
                    </a:cubicBezTo>
                    <a:cubicBezTo>
                      <a:pt x="19806" y="19933"/>
                      <a:pt x="19649" y="19674"/>
                      <a:pt x="19649" y="19726"/>
                    </a:cubicBezTo>
                    <a:cubicBezTo>
                      <a:pt x="19591" y="19599"/>
                      <a:pt x="19738" y="19263"/>
                      <a:pt x="19533" y="19263"/>
                    </a:cubicBezTo>
                    <a:cubicBezTo>
                      <a:pt x="19510" y="19243"/>
                      <a:pt x="19395" y="19210"/>
                      <a:pt x="19371" y="19200"/>
                    </a:cubicBezTo>
                    <a:cubicBezTo>
                      <a:pt x="19228" y="19141"/>
                      <a:pt x="19205" y="19326"/>
                      <a:pt x="19144" y="19326"/>
                    </a:cubicBezTo>
                    <a:cubicBezTo>
                      <a:pt x="19123" y="19314"/>
                      <a:pt x="19057" y="19299"/>
                      <a:pt x="19047" y="19341"/>
                    </a:cubicBezTo>
                    <a:cubicBezTo>
                      <a:pt x="18878" y="19223"/>
                      <a:pt x="19194" y="19742"/>
                      <a:pt x="19275" y="19766"/>
                    </a:cubicBezTo>
                    <a:cubicBezTo>
                      <a:pt x="19141" y="19798"/>
                      <a:pt x="19298" y="20026"/>
                      <a:pt x="19315" y="20115"/>
                    </a:cubicBezTo>
                    <a:cubicBezTo>
                      <a:pt x="19376" y="20426"/>
                      <a:pt x="19468" y="20101"/>
                      <a:pt x="19519" y="20101"/>
                    </a:cubicBezTo>
                    <a:cubicBezTo>
                      <a:pt x="19605" y="20101"/>
                      <a:pt x="19914" y="20363"/>
                      <a:pt x="20018" y="20411"/>
                    </a:cubicBezTo>
                    <a:cubicBezTo>
                      <a:pt x="20127" y="20461"/>
                      <a:pt x="20181" y="20479"/>
                      <a:pt x="20248" y="20607"/>
                    </a:cubicBezTo>
                    <a:cubicBezTo>
                      <a:pt x="20277" y="20661"/>
                      <a:pt x="20274" y="20778"/>
                      <a:pt x="20326" y="20815"/>
                    </a:cubicBezTo>
                    <a:cubicBezTo>
                      <a:pt x="20319" y="20858"/>
                      <a:pt x="20311" y="20886"/>
                      <a:pt x="20321" y="20928"/>
                    </a:cubicBezTo>
                    <a:cubicBezTo>
                      <a:pt x="20186" y="20961"/>
                      <a:pt x="20099" y="21117"/>
                      <a:pt x="20109" y="21286"/>
                    </a:cubicBezTo>
                    <a:cubicBezTo>
                      <a:pt x="20228" y="21294"/>
                      <a:pt x="20372" y="21234"/>
                      <a:pt x="20433" y="21234"/>
                    </a:cubicBezTo>
                    <a:lnTo>
                      <a:pt x="20433" y="21233"/>
                    </a:lnTo>
                    <a:cubicBezTo>
                      <a:pt x="20433" y="21142"/>
                      <a:pt x="20719" y="21510"/>
                      <a:pt x="20736" y="21535"/>
                    </a:cubicBezTo>
                    <a:cubicBezTo>
                      <a:pt x="20771" y="21316"/>
                      <a:pt x="20771" y="21081"/>
                      <a:pt x="20799" y="20857"/>
                    </a:cubicBezTo>
                    <a:lnTo>
                      <a:pt x="20771" y="20809"/>
                    </a:lnTo>
                    <a:cubicBezTo>
                      <a:pt x="20895" y="20557"/>
                      <a:pt x="20831" y="20091"/>
                      <a:pt x="20845" y="19801"/>
                    </a:cubicBezTo>
                    <a:close/>
                    <a:moveTo>
                      <a:pt x="21482" y="3136"/>
                    </a:moveTo>
                    <a:cubicBezTo>
                      <a:pt x="21484" y="3136"/>
                      <a:pt x="21512" y="3136"/>
                      <a:pt x="21512" y="3136"/>
                    </a:cubicBezTo>
                    <a:cubicBezTo>
                      <a:pt x="21524" y="3110"/>
                      <a:pt x="21544" y="3089"/>
                      <a:pt x="21567" y="3075"/>
                    </a:cubicBezTo>
                    <a:cubicBezTo>
                      <a:pt x="21432" y="2793"/>
                      <a:pt x="21025" y="2732"/>
                      <a:pt x="20788" y="2699"/>
                    </a:cubicBezTo>
                    <a:cubicBezTo>
                      <a:pt x="20424" y="2699"/>
                      <a:pt x="20032" y="2429"/>
                      <a:pt x="19669" y="2355"/>
                    </a:cubicBezTo>
                    <a:cubicBezTo>
                      <a:pt x="19252" y="2271"/>
                      <a:pt x="18850" y="2097"/>
                      <a:pt x="18423" y="2086"/>
                    </a:cubicBezTo>
                    <a:cubicBezTo>
                      <a:pt x="18281" y="2082"/>
                      <a:pt x="18025" y="1964"/>
                      <a:pt x="17928" y="2085"/>
                    </a:cubicBezTo>
                    <a:cubicBezTo>
                      <a:pt x="17787" y="1963"/>
                      <a:pt x="17753" y="2111"/>
                      <a:pt x="17640" y="2116"/>
                    </a:cubicBezTo>
                    <a:cubicBezTo>
                      <a:pt x="17589" y="2193"/>
                      <a:pt x="17369" y="2124"/>
                      <a:pt x="17309" y="2114"/>
                    </a:cubicBezTo>
                    <a:cubicBezTo>
                      <a:pt x="17131" y="2085"/>
                      <a:pt x="16946" y="2126"/>
                      <a:pt x="16770" y="2090"/>
                    </a:cubicBezTo>
                    <a:cubicBezTo>
                      <a:pt x="16661" y="2068"/>
                      <a:pt x="16615" y="1921"/>
                      <a:pt x="16498" y="1897"/>
                    </a:cubicBezTo>
                    <a:cubicBezTo>
                      <a:pt x="16256" y="1847"/>
                      <a:pt x="15932" y="1733"/>
                      <a:pt x="15687" y="1852"/>
                    </a:cubicBezTo>
                    <a:cubicBezTo>
                      <a:pt x="15505" y="1940"/>
                      <a:pt x="15223" y="1766"/>
                      <a:pt x="15033" y="1732"/>
                    </a:cubicBezTo>
                    <a:cubicBezTo>
                      <a:pt x="15028" y="1585"/>
                      <a:pt x="14601" y="1491"/>
                      <a:pt x="14524" y="1604"/>
                    </a:cubicBezTo>
                    <a:cubicBezTo>
                      <a:pt x="14389" y="1489"/>
                      <a:pt x="14096" y="1512"/>
                      <a:pt x="13941" y="1503"/>
                    </a:cubicBezTo>
                    <a:lnTo>
                      <a:pt x="13941" y="1502"/>
                    </a:lnTo>
                    <a:cubicBezTo>
                      <a:pt x="13859" y="1397"/>
                      <a:pt x="13713" y="1363"/>
                      <a:pt x="13601" y="1377"/>
                    </a:cubicBezTo>
                    <a:cubicBezTo>
                      <a:pt x="13463" y="1395"/>
                      <a:pt x="13552" y="1500"/>
                      <a:pt x="13642" y="1496"/>
                    </a:cubicBezTo>
                    <a:cubicBezTo>
                      <a:pt x="13538" y="1516"/>
                      <a:pt x="13426" y="1657"/>
                      <a:pt x="13589" y="1732"/>
                    </a:cubicBezTo>
                    <a:cubicBezTo>
                      <a:pt x="13432" y="1749"/>
                      <a:pt x="13289" y="1736"/>
                      <a:pt x="13132" y="1770"/>
                    </a:cubicBezTo>
                    <a:cubicBezTo>
                      <a:pt x="13010" y="1796"/>
                      <a:pt x="12688" y="1530"/>
                      <a:pt x="12823" y="1894"/>
                    </a:cubicBezTo>
                    <a:cubicBezTo>
                      <a:pt x="12699" y="1866"/>
                      <a:pt x="12578" y="1803"/>
                      <a:pt x="12462" y="1744"/>
                    </a:cubicBezTo>
                    <a:lnTo>
                      <a:pt x="12468" y="1739"/>
                    </a:lnTo>
                    <a:lnTo>
                      <a:pt x="12445" y="1651"/>
                    </a:lnTo>
                    <a:cubicBezTo>
                      <a:pt x="12201" y="1356"/>
                      <a:pt x="11570" y="1196"/>
                      <a:pt x="11249" y="1384"/>
                    </a:cubicBezTo>
                    <a:cubicBezTo>
                      <a:pt x="11292" y="1402"/>
                      <a:pt x="11339" y="1419"/>
                      <a:pt x="11379" y="1446"/>
                    </a:cubicBezTo>
                    <a:cubicBezTo>
                      <a:pt x="11235" y="1453"/>
                      <a:pt x="11040" y="1498"/>
                      <a:pt x="10902" y="1435"/>
                    </a:cubicBezTo>
                    <a:cubicBezTo>
                      <a:pt x="10924" y="1410"/>
                      <a:pt x="10943" y="1372"/>
                      <a:pt x="10960" y="1341"/>
                    </a:cubicBezTo>
                    <a:cubicBezTo>
                      <a:pt x="10707" y="1338"/>
                      <a:pt x="10460" y="1329"/>
                      <a:pt x="10209" y="1352"/>
                    </a:cubicBezTo>
                    <a:cubicBezTo>
                      <a:pt x="10151" y="1292"/>
                      <a:pt x="10082" y="1254"/>
                      <a:pt x="10017" y="1207"/>
                    </a:cubicBezTo>
                    <a:cubicBezTo>
                      <a:pt x="10017" y="1207"/>
                      <a:pt x="10014" y="1302"/>
                      <a:pt x="10014" y="1302"/>
                    </a:cubicBezTo>
                    <a:cubicBezTo>
                      <a:pt x="9917" y="1297"/>
                      <a:pt x="9781" y="1215"/>
                      <a:pt x="9686" y="1274"/>
                    </a:cubicBezTo>
                    <a:cubicBezTo>
                      <a:pt x="10299" y="771"/>
                      <a:pt x="9202" y="741"/>
                      <a:pt x="8912" y="764"/>
                    </a:cubicBezTo>
                    <a:cubicBezTo>
                      <a:pt x="8912" y="763"/>
                      <a:pt x="8942" y="682"/>
                      <a:pt x="8942" y="682"/>
                    </a:cubicBezTo>
                    <a:cubicBezTo>
                      <a:pt x="8857" y="692"/>
                      <a:pt x="8774" y="674"/>
                      <a:pt x="8690" y="667"/>
                    </a:cubicBezTo>
                    <a:cubicBezTo>
                      <a:pt x="8692" y="666"/>
                      <a:pt x="8711" y="652"/>
                      <a:pt x="8711" y="652"/>
                    </a:cubicBezTo>
                    <a:lnTo>
                      <a:pt x="8680" y="562"/>
                    </a:lnTo>
                    <a:cubicBezTo>
                      <a:pt x="8568" y="569"/>
                      <a:pt x="8454" y="542"/>
                      <a:pt x="8339" y="545"/>
                    </a:cubicBezTo>
                    <a:cubicBezTo>
                      <a:pt x="8372" y="543"/>
                      <a:pt x="8389" y="524"/>
                      <a:pt x="8390" y="487"/>
                    </a:cubicBezTo>
                    <a:cubicBezTo>
                      <a:pt x="8348" y="373"/>
                      <a:pt x="8029" y="432"/>
                      <a:pt x="7984" y="380"/>
                    </a:cubicBezTo>
                    <a:cubicBezTo>
                      <a:pt x="7880" y="261"/>
                      <a:pt x="7809" y="457"/>
                      <a:pt x="7733" y="455"/>
                    </a:cubicBezTo>
                    <a:cubicBezTo>
                      <a:pt x="7767" y="710"/>
                      <a:pt x="8058" y="574"/>
                      <a:pt x="8203" y="565"/>
                    </a:cubicBezTo>
                    <a:cubicBezTo>
                      <a:pt x="8141" y="586"/>
                      <a:pt x="8043" y="670"/>
                      <a:pt x="8093" y="768"/>
                    </a:cubicBezTo>
                    <a:cubicBezTo>
                      <a:pt x="8012" y="760"/>
                      <a:pt x="7931" y="780"/>
                      <a:pt x="7859" y="828"/>
                    </a:cubicBezTo>
                    <a:lnTo>
                      <a:pt x="7899" y="850"/>
                    </a:lnTo>
                    <a:cubicBezTo>
                      <a:pt x="7761" y="924"/>
                      <a:pt x="7599" y="792"/>
                      <a:pt x="7453" y="841"/>
                    </a:cubicBezTo>
                    <a:cubicBezTo>
                      <a:pt x="7359" y="872"/>
                      <a:pt x="7267" y="899"/>
                      <a:pt x="7171" y="911"/>
                    </a:cubicBezTo>
                    <a:cubicBezTo>
                      <a:pt x="6973" y="936"/>
                      <a:pt x="6832" y="1042"/>
                      <a:pt x="6697" y="1218"/>
                    </a:cubicBezTo>
                    <a:lnTo>
                      <a:pt x="6715" y="1300"/>
                    </a:lnTo>
                    <a:cubicBezTo>
                      <a:pt x="6595" y="1317"/>
                      <a:pt x="5933" y="1282"/>
                      <a:pt x="6309" y="1601"/>
                    </a:cubicBezTo>
                    <a:cubicBezTo>
                      <a:pt x="6139" y="1560"/>
                      <a:pt x="5956" y="1546"/>
                      <a:pt x="5807" y="1683"/>
                    </a:cubicBezTo>
                    <a:cubicBezTo>
                      <a:pt x="5762" y="1559"/>
                      <a:pt x="5703" y="1466"/>
                      <a:pt x="5588" y="1483"/>
                    </a:cubicBezTo>
                    <a:lnTo>
                      <a:pt x="5593" y="1581"/>
                    </a:lnTo>
                    <a:lnTo>
                      <a:pt x="5611" y="1582"/>
                    </a:lnTo>
                    <a:cubicBezTo>
                      <a:pt x="5618" y="1583"/>
                      <a:pt x="5633" y="1606"/>
                      <a:pt x="5635" y="1626"/>
                    </a:cubicBezTo>
                    <a:cubicBezTo>
                      <a:pt x="5565" y="1686"/>
                      <a:pt x="5488" y="1670"/>
                      <a:pt x="5467" y="1800"/>
                    </a:cubicBezTo>
                    <a:cubicBezTo>
                      <a:pt x="5452" y="1798"/>
                      <a:pt x="5437" y="1795"/>
                      <a:pt x="5422" y="1791"/>
                    </a:cubicBezTo>
                    <a:cubicBezTo>
                      <a:pt x="5363" y="1613"/>
                      <a:pt x="5452" y="1463"/>
                      <a:pt x="5208" y="1445"/>
                    </a:cubicBezTo>
                    <a:cubicBezTo>
                      <a:pt x="5135" y="1440"/>
                      <a:pt x="5060" y="1440"/>
                      <a:pt x="4988" y="1440"/>
                    </a:cubicBezTo>
                    <a:cubicBezTo>
                      <a:pt x="4835" y="1440"/>
                      <a:pt x="4896" y="1580"/>
                      <a:pt x="4862" y="1697"/>
                    </a:cubicBezTo>
                    <a:cubicBezTo>
                      <a:pt x="4835" y="1790"/>
                      <a:pt x="4726" y="1733"/>
                      <a:pt x="4708" y="1846"/>
                    </a:cubicBezTo>
                    <a:cubicBezTo>
                      <a:pt x="4689" y="1970"/>
                      <a:pt x="4799" y="1948"/>
                      <a:pt x="4812" y="1996"/>
                    </a:cubicBezTo>
                    <a:cubicBezTo>
                      <a:pt x="4844" y="2077"/>
                      <a:pt x="4824" y="2151"/>
                      <a:pt x="4867" y="2245"/>
                    </a:cubicBezTo>
                    <a:cubicBezTo>
                      <a:pt x="4713" y="2182"/>
                      <a:pt x="4560" y="2145"/>
                      <a:pt x="4400" y="2112"/>
                    </a:cubicBezTo>
                    <a:cubicBezTo>
                      <a:pt x="4221" y="2086"/>
                      <a:pt x="4015" y="1954"/>
                      <a:pt x="3841" y="1954"/>
                    </a:cubicBezTo>
                    <a:cubicBezTo>
                      <a:pt x="3573" y="1954"/>
                      <a:pt x="4110" y="2290"/>
                      <a:pt x="4127" y="2309"/>
                    </a:cubicBezTo>
                    <a:cubicBezTo>
                      <a:pt x="4105" y="2315"/>
                      <a:pt x="4083" y="2320"/>
                      <a:pt x="4060" y="2324"/>
                    </a:cubicBezTo>
                    <a:lnTo>
                      <a:pt x="4065" y="2298"/>
                    </a:lnTo>
                    <a:cubicBezTo>
                      <a:pt x="3852" y="2201"/>
                      <a:pt x="3571" y="2399"/>
                      <a:pt x="3372" y="2425"/>
                    </a:cubicBezTo>
                    <a:cubicBezTo>
                      <a:pt x="3370" y="2381"/>
                      <a:pt x="3421" y="2299"/>
                      <a:pt x="3432" y="2250"/>
                    </a:cubicBezTo>
                    <a:cubicBezTo>
                      <a:pt x="3242" y="2226"/>
                      <a:pt x="3075" y="2344"/>
                      <a:pt x="2898" y="2413"/>
                    </a:cubicBezTo>
                    <a:cubicBezTo>
                      <a:pt x="2804" y="2450"/>
                      <a:pt x="2559" y="2500"/>
                      <a:pt x="2574" y="2674"/>
                    </a:cubicBezTo>
                    <a:cubicBezTo>
                      <a:pt x="2584" y="2801"/>
                      <a:pt x="2315" y="2630"/>
                      <a:pt x="2302" y="2618"/>
                    </a:cubicBezTo>
                    <a:cubicBezTo>
                      <a:pt x="2377" y="2566"/>
                      <a:pt x="2604" y="2549"/>
                      <a:pt x="2395" y="2412"/>
                    </a:cubicBezTo>
                    <a:cubicBezTo>
                      <a:pt x="2245" y="2314"/>
                      <a:pt x="2091" y="2321"/>
                      <a:pt x="1929" y="2318"/>
                    </a:cubicBezTo>
                    <a:cubicBezTo>
                      <a:pt x="1937" y="2433"/>
                      <a:pt x="1993" y="2432"/>
                      <a:pt x="2055" y="2493"/>
                    </a:cubicBezTo>
                    <a:cubicBezTo>
                      <a:pt x="2046" y="2478"/>
                      <a:pt x="2074" y="2893"/>
                      <a:pt x="2169" y="2758"/>
                    </a:cubicBezTo>
                    <a:cubicBezTo>
                      <a:pt x="2163" y="2794"/>
                      <a:pt x="2158" y="2830"/>
                      <a:pt x="2156" y="2867"/>
                    </a:cubicBezTo>
                    <a:cubicBezTo>
                      <a:pt x="1969" y="2739"/>
                      <a:pt x="1862" y="2828"/>
                      <a:pt x="1686" y="2928"/>
                    </a:cubicBezTo>
                    <a:cubicBezTo>
                      <a:pt x="1500" y="3032"/>
                      <a:pt x="1637" y="3097"/>
                      <a:pt x="1707" y="3188"/>
                    </a:cubicBezTo>
                    <a:cubicBezTo>
                      <a:pt x="1680" y="3244"/>
                      <a:pt x="1425" y="3107"/>
                      <a:pt x="1395" y="3091"/>
                    </a:cubicBezTo>
                    <a:cubicBezTo>
                      <a:pt x="1324" y="3053"/>
                      <a:pt x="1217" y="3102"/>
                      <a:pt x="1148" y="3140"/>
                    </a:cubicBezTo>
                    <a:cubicBezTo>
                      <a:pt x="1225" y="3269"/>
                      <a:pt x="1313" y="3308"/>
                      <a:pt x="1425" y="3357"/>
                    </a:cubicBezTo>
                    <a:cubicBezTo>
                      <a:pt x="1277" y="3479"/>
                      <a:pt x="1067" y="3145"/>
                      <a:pt x="988" y="3080"/>
                    </a:cubicBezTo>
                    <a:cubicBezTo>
                      <a:pt x="1015" y="3019"/>
                      <a:pt x="1044" y="2956"/>
                      <a:pt x="990" y="2892"/>
                    </a:cubicBezTo>
                    <a:cubicBezTo>
                      <a:pt x="1164" y="2934"/>
                      <a:pt x="2149" y="3013"/>
                      <a:pt x="1702" y="2525"/>
                    </a:cubicBezTo>
                    <a:cubicBezTo>
                      <a:pt x="1515" y="2321"/>
                      <a:pt x="920" y="2139"/>
                      <a:pt x="679" y="2180"/>
                    </a:cubicBezTo>
                    <a:cubicBezTo>
                      <a:pt x="673" y="2165"/>
                      <a:pt x="662" y="2161"/>
                      <a:pt x="647" y="2169"/>
                    </a:cubicBezTo>
                    <a:cubicBezTo>
                      <a:pt x="682" y="2169"/>
                      <a:pt x="559" y="2063"/>
                      <a:pt x="524" y="2055"/>
                    </a:cubicBezTo>
                    <a:cubicBezTo>
                      <a:pt x="469" y="2042"/>
                      <a:pt x="389" y="2064"/>
                      <a:pt x="328" y="2064"/>
                    </a:cubicBezTo>
                    <a:cubicBezTo>
                      <a:pt x="303" y="2062"/>
                      <a:pt x="285" y="2082"/>
                      <a:pt x="285" y="2118"/>
                    </a:cubicBezTo>
                    <a:cubicBezTo>
                      <a:pt x="266" y="2111"/>
                      <a:pt x="247" y="2104"/>
                      <a:pt x="228" y="2096"/>
                    </a:cubicBezTo>
                    <a:lnTo>
                      <a:pt x="222" y="2118"/>
                    </a:lnTo>
                    <a:lnTo>
                      <a:pt x="216" y="2112"/>
                    </a:lnTo>
                    <a:cubicBezTo>
                      <a:pt x="127" y="2182"/>
                      <a:pt x="72" y="2289"/>
                      <a:pt x="1" y="2385"/>
                    </a:cubicBezTo>
                    <a:cubicBezTo>
                      <a:pt x="38" y="2448"/>
                      <a:pt x="247" y="2553"/>
                      <a:pt x="193" y="2625"/>
                    </a:cubicBezTo>
                    <a:cubicBezTo>
                      <a:pt x="81" y="2777"/>
                      <a:pt x="241" y="2837"/>
                      <a:pt x="293" y="2954"/>
                    </a:cubicBezTo>
                    <a:cubicBezTo>
                      <a:pt x="170" y="3047"/>
                      <a:pt x="319" y="3299"/>
                      <a:pt x="399" y="3343"/>
                    </a:cubicBezTo>
                    <a:cubicBezTo>
                      <a:pt x="293" y="3475"/>
                      <a:pt x="513" y="3547"/>
                      <a:pt x="565" y="3597"/>
                    </a:cubicBezTo>
                    <a:cubicBezTo>
                      <a:pt x="607" y="3637"/>
                      <a:pt x="411" y="3845"/>
                      <a:pt x="390" y="3866"/>
                    </a:cubicBezTo>
                    <a:cubicBezTo>
                      <a:pt x="245" y="4011"/>
                      <a:pt x="119" y="4126"/>
                      <a:pt x="0" y="4306"/>
                    </a:cubicBezTo>
                    <a:cubicBezTo>
                      <a:pt x="85" y="4284"/>
                      <a:pt x="190" y="4172"/>
                      <a:pt x="266" y="4167"/>
                    </a:cubicBezTo>
                    <a:cubicBezTo>
                      <a:pt x="283" y="4197"/>
                      <a:pt x="302" y="4226"/>
                      <a:pt x="323" y="4253"/>
                    </a:cubicBezTo>
                    <a:cubicBezTo>
                      <a:pt x="222" y="4199"/>
                      <a:pt x="162" y="4293"/>
                      <a:pt x="201" y="4411"/>
                    </a:cubicBezTo>
                    <a:cubicBezTo>
                      <a:pt x="162" y="4553"/>
                      <a:pt x="82" y="4589"/>
                      <a:pt x="175" y="4758"/>
                    </a:cubicBezTo>
                    <a:cubicBezTo>
                      <a:pt x="78" y="4850"/>
                      <a:pt x="345" y="5225"/>
                      <a:pt x="406" y="5296"/>
                    </a:cubicBezTo>
                    <a:cubicBezTo>
                      <a:pt x="430" y="5300"/>
                      <a:pt x="451" y="5290"/>
                      <a:pt x="470" y="5265"/>
                    </a:cubicBezTo>
                    <a:cubicBezTo>
                      <a:pt x="470" y="5264"/>
                      <a:pt x="471" y="5244"/>
                      <a:pt x="471" y="5244"/>
                    </a:cubicBezTo>
                    <a:cubicBezTo>
                      <a:pt x="468" y="5227"/>
                      <a:pt x="693" y="5374"/>
                      <a:pt x="723" y="5409"/>
                    </a:cubicBezTo>
                    <a:cubicBezTo>
                      <a:pt x="683" y="5491"/>
                      <a:pt x="819" y="5677"/>
                      <a:pt x="881" y="5677"/>
                    </a:cubicBezTo>
                    <a:cubicBezTo>
                      <a:pt x="881" y="5776"/>
                      <a:pt x="983" y="5725"/>
                      <a:pt x="1012" y="5801"/>
                    </a:cubicBezTo>
                    <a:cubicBezTo>
                      <a:pt x="1013" y="5803"/>
                      <a:pt x="840" y="5849"/>
                      <a:pt x="814" y="5864"/>
                    </a:cubicBezTo>
                    <a:cubicBezTo>
                      <a:pt x="850" y="5933"/>
                      <a:pt x="902" y="6106"/>
                      <a:pt x="948" y="6152"/>
                    </a:cubicBezTo>
                    <a:cubicBezTo>
                      <a:pt x="1062" y="6265"/>
                      <a:pt x="1164" y="6069"/>
                      <a:pt x="1293" y="6203"/>
                    </a:cubicBezTo>
                    <a:cubicBezTo>
                      <a:pt x="1286" y="6211"/>
                      <a:pt x="1265" y="6237"/>
                      <a:pt x="1265" y="6237"/>
                    </a:cubicBezTo>
                    <a:cubicBezTo>
                      <a:pt x="1317" y="6354"/>
                      <a:pt x="1446" y="6350"/>
                      <a:pt x="1481" y="6450"/>
                    </a:cubicBezTo>
                    <a:cubicBezTo>
                      <a:pt x="1563" y="6681"/>
                      <a:pt x="1653" y="6696"/>
                      <a:pt x="1848" y="6592"/>
                    </a:cubicBezTo>
                    <a:cubicBezTo>
                      <a:pt x="1905" y="6655"/>
                      <a:pt x="1926" y="6720"/>
                      <a:pt x="2004" y="6723"/>
                    </a:cubicBezTo>
                    <a:lnTo>
                      <a:pt x="2009" y="6693"/>
                    </a:lnTo>
                    <a:cubicBezTo>
                      <a:pt x="2095" y="6686"/>
                      <a:pt x="2174" y="6765"/>
                      <a:pt x="2257" y="6780"/>
                    </a:cubicBezTo>
                    <a:cubicBezTo>
                      <a:pt x="2237" y="6906"/>
                      <a:pt x="2273" y="6983"/>
                      <a:pt x="2267" y="7093"/>
                    </a:cubicBezTo>
                    <a:cubicBezTo>
                      <a:pt x="2263" y="7128"/>
                      <a:pt x="2226" y="7132"/>
                      <a:pt x="2204" y="7126"/>
                    </a:cubicBezTo>
                    <a:lnTo>
                      <a:pt x="2204" y="7098"/>
                    </a:lnTo>
                    <a:cubicBezTo>
                      <a:pt x="2092" y="7098"/>
                      <a:pt x="1997" y="7275"/>
                      <a:pt x="2085" y="7391"/>
                    </a:cubicBezTo>
                    <a:cubicBezTo>
                      <a:pt x="2053" y="7403"/>
                      <a:pt x="2020" y="7412"/>
                      <a:pt x="1986" y="7420"/>
                    </a:cubicBezTo>
                    <a:cubicBezTo>
                      <a:pt x="1976" y="7486"/>
                      <a:pt x="2003" y="7524"/>
                      <a:pt x="2047" y="7561"/>
                    </a:cubicBezTo>
                    <a:cubicBezTo>
                      <a:pt x="2027" y="7581"/>
                      <a:pt x="2018" y="7606"/>
                      <a:pt x="2021" y="7635"/>
                    </a:cubicBezTo>
                    <a:cubicBezTo>
                      <a:pt x="2021" y="7661"/>
                      <a:pt x="1989" y="7660"/>
                      <a:pt x="1990" y="7711"/>
                    </a:cubicBezTo>
                    <a:cubicBezTo>
                      <a:pt x="1945" y="7720"/>
                      <a:pt x="1898" y="7715"/>
                      <a:pt x="1853" y="7703"/>
                    </a:cubicBezTo>
                    <a:cubicBezTo>
                      <a:pt x="1856" y="7754"/>
                      <a:pt x="1852" y="7802"/>
                      <a:pt x="1841" y="7849"/>
                    </a:cubicBezTo>
                    <a:cubicBezTo>
                      <a:pt x="2028" y="7973"/>
                      <a:pt x="2205" y="8066"/>
                      <a:pt x="2363" y="8238"/>
                    </a:cubicBezTo>
                    <a:cubicBezTo>
                      <a:pt x="2296" y="8346"/>
                      <a:pt x="2888" y="8477"/>
                      <a:pt x="2736" y="8789"/>
                    </a:cubicBezTo>
                    <a:cubicBezTo>
                      <a:pt x="2487" y="8980"/>
                      <a:pt x="2231" y="8785"/>
                      <a:pt x="1999" y="8788"/>
                    </a:cubicBezTo>
                    <a:cubicBezTo>
                      <a:pt x="1930" y="8781"/>
                      <a:pt x="1954" y="8678"/>
                      <a:pt x="1835" y="8708"/>
                    </a:cubicBezTo>
                    <a:cubicBezTo>
                      <a:pt x="1704" y="8534"/>
                      <a:pt x="1349" y="8634"/>
                      <a:pt x="1224" y="8736"/>
                    </a:cubicBezTo>
                    <a:cubicBezTo>
                      <a:pt x="1102" y="8835"/>
                      <a:pt x="682" y="8887"/>
                      <a:pt x="661" y="8607"/>
                    </a:cubicBezTo>
                    <a:cubicBezTo>
                      <a:pt x="631" y="8603"/>
                      <a:pt x="588" y="8600"/>
                      <a:pt x="561" y="8615"/>
                    </a:cubicBezTo>
                    <a:cubicBezTo>
                      <a:pt x="559" y="8612"/>
                      <a:pt x="535" y="8572"/>
                      <a:pt x="535" y="8572"/>
                    </a:cubicBezTo>
                    <a:cubicBezTo>
                      <a:pt x="414" y="8571"/>
                      <a:pt x="318" y="8636"/>
                      <a:pt x="375" y="8778"/>
                    </a:cubicBezTo>
                    <a:cubicBezTo>
                      <a:pt x="343" y="8806"/>
                      <a:pt x="256" y="9007"/>
                      <a:pt x="329" y="9043"/>
                    </a:cubicBezTo>
                    <a:cubicBezTo>
                      <a:pt x="249" y="9165"/>
                      <a:pt x="305" y="9330"/>
                      <a:pt x="421" y="9335"/>
                    </a:cubicBezTo>
                    <a:cubicBezTo>
                      <a:pt x="437" y="9593"/>
                      <a:pt x="540" y="10027"/>
                      <a:pt x="785" y="10022"/>
                    </a:cubicBezTo>
                    <a:cubicBezTo>
                      <a:pt x="850" y="10027"/>
                      <a:pt x="1167" y="10311"/>
                      <a:pt x="1169" y="10017"/>
                    </a:cubicBezTo>
                    <a:cubicBezTo>
                      <a:pt x="1171" y="9906"/>
                      <a:pt x="1447" y="10181"/>
                      <a:pt x="1452" y="10184"/>
                    </a:cubicBezTo>
                    <a:cubicBezTo>
                      <a:pt x="1603" y="10274"/>
                      <a:pt x="1696" y="10029"/>
                      <a:pt x="1800" y="10012"/>
                    </a:cubicBezTo>
                    <a:cubicBezTo>
                      <a:pt x="1854" y="10012"/>
                      <a:pt x="1899" y="10096"/>
                      <a:pt x="1959" y="10058"/>
                    </a:cubicBezTo>
                    <a:cubicBezTo>
                      <a:pt x="1947" y="10128"/>
                      <a:pt x="1993" y="10195"/>
                      <a:pt x="1984" y="10276"/>
                    </a:cubicBezTo>
                    <a:cubicBezTo>
                      <a:pt x="1984" y="10276"/>
                      <a:pt x="2022" y="10292"/>
                      <a:pt x="2025" y="10293"/>
                    </a:cubicBezTo>
                    <a:cubicBezTo>
                      <a:pt x="2030" y="10351"/>
                      <a:pt x="2017" y="10414"/>
                      <a:pt x="2045" y="10467"/>
                    </a:cubicBezTo>
                    <a:cubicBezTo>
                      <a:pt x="1964" y="10561"/>
                      <a:pt x="1951" y="10674"/>
                      <a:pt x="1927" y="10801"/>
                    </a:cubicBezTo>
                    <a:cubicBezTo>
                      <a:pt x="1848" y="10835"/>
                      <a:pt x="1834" y="11184"/>
                      <a:pt x="1763" y="11286"/>
                    </a:cubicBezTo>
                    <a:cubicBezTo>
                      <a:pt x="1769" y="11302"/>
                      <a:pt x="2052" y="12076"/>
                      <a:pt x="1847" y="12076"/>
                    </a:cubicBezTo>
                    <a:cubicBezTo>
                      <a:pt x="1847" y="12076"/>
                      <a:pt x="1847" y="12076"/>
                      <a:pt x="1847" y="12076"/>
                    </a:cubicBezTo>
                    <a:lnTo>
                      <a:pt x="1837" y="12090"/>
                    </a:lnTo>
                    <a:cubicBezTo>
                      <a:pt x="1850" y="12113"/>
                      <a:pt x="1854" y="12139"/>
                      <a:pt x="1849" y="12168"/>
                    </a:cubicBezTo>
                    <a:lnTo>
                      <a:pt x="1968" y="12175"/>
                    </a:lnTo>
                    <a:cubicBezTo>
                      <a:pt x="2045" y="12306"/>
                      <a:pt x="2361" y="12799"/>
                      <a:pt x="2334" y="12928"/>
                    </a:cubicBezTo>
                    <a:cubicBezTo>
                      <a:pt x="2299" y="13089"/>
                      <a:pt x="2510" y="13140"/>
                      <a:pt x="2556" y="13229"/>
                    </a:cubicBezTo>
                    <a:cubicBezTo>
                      <a:pt x="2628" y="13365"/>
                      <a:pt x="2637" y="13466"/>
                      <a:pt x="2665" y="13606"/>
                    </a:cubicBezTo>
                    <a:cubicBezTo>
                      <a:pt x="2622" y="13995"/>
                      <a:pt x="2974" y="14177"/>
                      <a:pt x="3079" y="14465"/>
                    </a:cubicBezTo>
                    <a:cubicBezTo>
                      <a:pt x="3147" y="14644"/>
                      <a:pt x="3352" y="14818"/>
                      <a:pt x="3369" y="15010"/>
                    </a:cubicBezTo>
                    <a:cubicBezTo>
                      <a:pt x="3389" y="15237"/>
                      <a:pt x="3410" y="15717"/>
                      <a:pt x="3527" y="15914"/>
                    </a:cubicBezTo>
                    <a:cubicBezTo>
                      <a:pt x="3685" y="16178"/>
                      <a:pt x="3909" y="15819"/>
                      <a:pt x="4050" y="15819"/>
                    </a:cubicBezTo>
                    <a:cubicBezTo>
                      <a:pt x="4318" y="15819"/>
                      <a:pt x="4521" y="15540"/>
                      <a:pt x="4746" y="15429"/>
                    </a:cubicBezTo>
                    <a:cubicBezTo>
                      <a:pt x="4904" y="15350"/>
                      <a:pt x="5142" y="15358"/>
                      <a:pt x="5113" y="15092"/>
                    </a:cubicBezTo>
                    <a:cubicBezTo>
                      <a:pt x="5108" y="15051"/>
                      <a:pt x="5191" y="15049"/>
                      <a:pt x="5224" y="15056"/>
                    </a:cubicBezTo>
                    <a:cubicBezTo>
                      <a:pt x="5227" y="15026"/>
                      <a:pt x="5232" y="14996"/>
                      <a:pt x="5238" y="14967"/>
                    </a:cubicBezTo>
                    <a:cubicBezTo>
                      <a:pt x="5244" y="14974"/>
                      <a:pt x="5256" y="14987"/>
                      <a:pt x="5262" y="14995"/>
                    </a:cubicBezTo>
                    <a:cubicBezTo>
                      <a:pt x="5385" y="14964"/>
                      <a:pt x="5690" y="14881"/>
                      <a:pt x="5666" y="14697"/>
                    </a:cubicBezTo>
                    <a:cubicBezTo>
                      <a:pt x="5680" y="14778"/>
                      <a:pt x="5943" y="14440"/>
                      <a:pt x="5924" y="14454"/>
                    </a:cubicBezTo>
                    <a:cubicBezTo>
                      <a:pt x="5959" y="14436"/>
                      <a:pt x="6024" y="14445"/>
                      <a:pt x="6061" y="14446"/>
                    </a:cubicBezTo>
                    <a:lnTo>
                      <a:pt x="6064" y="14398"/>
                    </a:lnTo>
                    <a:lnTo>
                      <a:pt x="6088" y="14378"/>
                    </a:lnTo>
                    <a:cubicBezTo>
                      <a:pt x="6071" y="14281"/>
                      <a:pt x="6052" y="14106"/>
                      <a:pt x="6092" y="14014"/>
                    </a:cubicBezTo>
                    <a:cubicBezTo>
                      <a:pt x="6217" y="14121"/>
                      <a:pt x="6399" y="13516"/>
                      <a:pt x="6416" y="13402"/>
                    </a:cubicBezTo>
                    <a:cubicBezTo>
                      <a:pt x="6337" y="13408"/>
                      <a:pt x="6330" y="13381"/>
                      <a:pt x="6268" y="13333"/>
                    </a:cubicBezTo>
                    <a:cubicBezTo>
                      <a:pt x="6116" y="13110"/>
                      <a:pt x="6087" y="13191"/>
                      <a:pt x="5900" y="13054"/>
                    </a:cubicBezTo>
                    <a:cubicBezTo>
                      <a:pt x="5695" y="12901"/>
                      <a:pt x="5769" y="12651"/>
                      <a:pt x="5663" y="12468"/>
                    </a:cubicBezTo>
                    <a:cubicBezTo>
                      <a:pt x="5681" y="12448"/>
                      <a:pt x="5685" y="12420"/>
                      <a:pt x="5677" y="12383"/>
                    </a:cubicBezTo>
                    <a:cubicBezTo>
                      <a:pt x="5773" y="12362"/>
                      <a:pt x="5783" y="12641"/>
                      <a:pt x="5830" y="12702"/>
                    </a:cubicBezTo>
                    <a:cubicBezTo>
                      <a:pt x="5907" y="12800"/>
                      <a:pt x="6096" y="12798"/>
                      <a:pt x="6204" y="12813"/>
                    </a:cubicBezTo>
                    <a:cubicBezTo>
                      <a:pt x="6343" y="12843"/>
                      <a:pt x="6560" y="12984"/>
                      <a:pt x="6684" y="12921"/>
                    </a:cubicBezTo>
                    <a:cubicBezTo>
                      <a:pt x="6904" y="12809"/>
                      <a:pt x="7142" y="12917"/>
                      <a:pt x="7377" y="12831"/>
                    </a:cubicBezTo>
                    <a:cubicBezTo>
                      <a:pt x="7381" y="12857"/>
                      <a:pt x="7392" y="12874"/>
                      <a:pt x="7409" y="12884"/>
                    </a:cubicBezTo>
                    <a:cubicBezTo>
                      <a:pt x="7402" y="12977"/>
                      <a:pt x="7445" y="12999"/>
                      <a:pt x="7507" y="12996"/>
                    </a:cubicBezTo>
                    <a:cubicBezTo>
                      <a:pt x="7525" y="13107"/>
                      <a:pt x="7595" y="13302"/>
                      <a:pt x="7708" y="13243"/>
                    </a:cubicBezTo>
                    <a:cubicBezTo>
                      <a:pt x="7799" y="13358"/>
                      <a:pt x="7948" y="13516"/>
                      <a:pt x="8082" y="13456"/>
                    </a:cubicBezTo>
                    <a:cubicBezTo>
                      <a:pt x="8040" y="13536"/>
                      <a:pt x="7899" y="13395"/>
                      <a:pt x="7863" y="13512"/>
                    </a:cubicBezTo>
                    <a:cubicBezTo>
                      <a:pt x="7838" y="13591"/>
                      <a:pt x="7985" y="13734"/>
                      <a:pt x="8024" y="13785"/>
                    </a:cubicBezTo>
                    <a:cubicBezTo>
                      <a:pt x="8174" y="13978"/>
                      <a:pt x="8328" y="14099"/>
                      <a:pt x="8506" y="13859"/>
                    </a:cubicBezTo>
                    <a:cubicBezTo>
                      <a:pt x="8506" y="13859"/>
                      <a:pt x="8511" y="13822"/>
                      <a:pt x="8511" y="13821"/>
                    </a:cubicBezTo>
                    <a:cubicBezTo>
                      <a:pt x="8597" y="14372"/>
                      <a:pt x="8658" y="15060"/>
                      <a:pt x="8944" y="15536"/>
                    </a:cubicBezTo>
                    <a:cubicBezTo>
                      <a:pt x="9051" y="15713"/>
                      <a:pt x="9457" y="17441"/>
                      <a:pt x="9713" y="17105"/>
                    </a:cubicBezTo>
                    <a:cubicBezTo>
                      <a:pt x="9784" y="17012"/>
                      <a:pt x="9781" y="16935"/>
                      <a:pt x="9870" y="16876"/>
                    </a:cubicBezTo>
                    <a:cubicBezTo>
                      <a:pt x="9961" y="16816"/>
                      <a:pt x="9845" y="16697"/>
                      <a:pt x="9968" y="16619"/>
                    </a:cubicBezTo>
                    <a:cubicBezTo>
                      <a:pt x="9997" y="16525"/>
                      <a:pt x="10045" y="16545"/>
                      <a:pt x="10043" y="16402"/>
                    </a:cubicBezTo>
                    <a:cubicBezTo>
                      <a:pt x="10042" y="16315"/>
                      <a:pt x="9996" y="16229"/>
                      <a:pt x="10027" y="16148"/>
                    </a:cubicBezTo>
                    <a:cubicBezTo>
                      <a:pt x="10149" y="15836"/>
                      <a:pt x="9994" y="15606"/>
                      <a:pt x="10014" y="15300"/>
                    </a:cubicBezTo>
                    <a:cubicBezTo>
                      <a:pt x="10017" y="15254"/>
                      <a:pt x="10218" y="15132"/>
                      <a:pt x="10207" y="15132"/>
                    </a:cubicBezTo>
                    <a:cubicBezTo>
                      <a:pt x="10321" y="15132"/>
                      <a:pt x="10494" y="14748"/>
                      <a:pt x="10602" y="14634"/>
                    </a:cubicBezTo>
                    <a:cubicBezTo>
                      <a:pt x="10691" y="14538"/>
                      <a:pt x="10737" y="14284"/>
                      <a:pt x="10862" y="14259"/>
                    </a:cubicBezTo>
                    <a:cubicBezTo>
                      <a:pt x="10992" y="14233"/>
                      <a:pt x="11028" y="14088"/>
                      <a:pt x="11120" y="13995"/>
                    </a:cubicBezTo>
                    <a:cubicBezTo>
                      <a:pt x="10889" y="13710"/>
                      <a:pt x="11322" y="13817"/>
                      <a:pt x="11401" y="13792"/>
                    </a:cubicBezTo>
                    <a:lnTo>
                      <a:pt x="11405" y="13809"/>
                    </a:lnTo>
                    <a:cubicBezTo>
                      <a:pt x="11513" y="13796"/>
                      <a:pt x="11840" y="13734"/>
                      <a:pt x="11758" y="13509"/>
                    </a:cubicBezTo>
                    <a:cubicBezTo>
                      <a:pt x="11915" y="13567"/>
                      <a:pt x="11804" y="13766"/>
                      <a:pt x="11804" y="13858"/>
                    </a:cubicBezTo>
                    <a:cubicBezTo>
                      <a:pt x="11855" y="13932"/>
                      <a:pt x="11916" y="14007"/>
                      <a:pt x="11963" y="14088"/>
                    </a:cubicBezTo>
                    <a:cubicBezTo>
                      <a:pt x="12025" y="14193"/>
                      <a:pt x="12122" y="14206"/>
                      <a:pt x="12170" y="14271"/>
                    </a:cubicBezTo>
                    <a:cubicBezTo>
                      <a:pt x="12116" y="14362"/>
                      <a:pt x="12121" y="14561"/>
                      <a:pt x="12259" y="14543"/>
                    </a:cubicBezTo>
                    <a:lnTo>
                      <a:pt x="12265" y="14517"/>
                    </a:lnTo>
                    <a:cubicBezTo>
                      <a:pt x="12405" y="14547"/>
                      <a:pt x="12309" y="15318"/>
                      <a:pt x="12423" y="15210"/>
                    </a:cubicBezTo>
                    <a:cubicBezTo>
                      <a:pt x="12494" y="15441"/>
                      <a:pt x="12802" y="15118"/>
                      <a:pt x="12844" y="14997"/>
                    </a:cubicBezTo>
                    <a:cubicBezTo>
                      <a:pt x="12856" y="15037"/>
                      <a:pt x="12878" y="15060"/>
                      <a:pt x="12911" y="15067"/>
                    </a:cubicBezTo>
                    <a:cubicBezTo>
                      <a:pt x="12902" y="15223"/>
                      <a:pt x="13012" y="15781"/>
                      <a:pt x="13143" y="15859"/>
                    </a:cubicBezTo>
                    <a:lnTo>
                      <a:pt x="13144" y="15854"/>
                    </a:lnTo>
                    <a:cubicBezTo>
                      <a:pt x="13197" y="16052"/>
                      <a:pt x="13142" y="16636"/>
                      <a:pt x="13250" y="16730"/>
                    </a:cubicBezTo>
                    <a:cubicBezTo>
                      <a:pt x="13233" y="16829"/>
                      <a:pt x="13157" y="17177"/>
                      <a:pt x="13261" y="17253"/>
                    </a:cubicBezTo>
                    <a:cubicBezTo>
                      <a:pt x="13268" y="17259"/>
                      <a:pt x="13275" y="17264"/>
                      <a:pt x="13282" y="17267"/>
                    </a:cubicBezTo>
                    <a:cubicBezTo>
                      <a:pt x="13318" y="17267"/>
                      <a:pt x="13328" y="17221"/>
                      <a:pt x="13335" y="17183"/>
                    </a:cubicBezTo>
                    <a:cubicBezTo>
                      <a:pt x="13489" y="17447"/>
                      <a:pt x="13664" y="17696"/>
                      <a:pt x="13664" y="18046"/>
                    </a:cubicBezTo>
                    <a:cubicBezTo>
                      <a:pt x="13665" y="18236"/>
                      <a:pt x="13986" y="18792"/>
                      <a:pt x="14143" y="18792"/>
                    </a:cubicBezTo>
                    <a:lnTo>
                      <a:pt x="14108" y="18792"/>
                    </a:lnTo>
                    <a:lnTo>
                      <a:pt x="14340" y="18993"/>
                    </a:lnTo>
                    <a:cubicBezTo>
                      <a:pt x="14381" y="18801"/>
                      <a:pt x="14438" y="18554"/>
                      <a:pt x="14266" y="18407"/>
                    </a:cubicBezTo>
                    <a:cubicBezTo>
                      <a:pt x="14222" y="18370"/>
                      <a:pt x="14205" y="18151"/>
                      <a:pt x="14226" y="18088"/>
                    </a:cubicBezTo>
                    <a:cubicBezTo>
                      <a:pt x="14290" y="17896"/>
                      <a:pt x="14071" y="17539"/>
                      <a:pt x="13928" y="17499"/>
                    </a:cubicBezTo>
                    <a:cubicBezTo>
                      <a:pt x="13881" y="17415"/>
                      <a:pt x="13661" y="17373"/>
                      <a:pt x="13645" y="17259"/>
                    </a:cubicBezTo>
                    <a:cubicBezTo>
                      <a:pt x="13745" y="17168"/>
                      <a:pt x="13574" y="16889"/>
                      <a:pt x="13559" y="16792"/>
                    </a:cubicBezTo>
                    <a:cubicBezTo>
                      <a:pt x="13529" y="16788"/>
                      <a:pt x="13501" y="16791"/>
                      <a:pt x="13472" y="16803"/>
                    </a:cubicBezTo>
                    <a:cubicBezTo>
                      <a:pt x="13429" y="16495"/>
                      <a:pt x="13632" y="16145"/>
                      <a:pt x="13549" y="15846"/>
                    </a:cubicBezTo>
                    <a:cubicBezTo>
                      <a:pt x="13573" y="15845"/>
                      <a:pt x="13595" y="15843"/>
                      <a:pt x="13619" y="15840"/>
                    </a:cubicBezTo>
                    <a:cubicBezTo>
                      <a:pt x="13609" y="16099"/>
                      <a:pt x="13684" y="15951"/>
                      <a:pt x="13779" y="16047"/>
                    </a:cubicBezTo>
                    <a:cubicBezTo>
                      <a:pt x="13864" y="16023"/>
                      <a:pt x="13870" y="16267"/>
                      <a:pt x="13976" y="16189"/>
                    </a:cubicBezTo>
                    <a:cubicBezTo>
                      <a:pt x="14020" y="16272"/>
                      <a:pt x="14042" y="16563"/>
                      <a:pt x="14148" y="16421"/>
                    </a:cubicBezTo>
                    <a:cubicBezTo>
                      <a:pt x="14160" y="16430"/>
                      <a:pt x="14169" y="16479"/>
                      <a:pt x="14172" y="16497"/>
                    </a:cubicBezTo>
                    <a:cubicBezTo>
                      <a:pt x="14248" y="16535"/>
                      <a:pt x="14324" y="16665"/>
                      <a:pt x="14393" y="16675"/>
                    </a:cubicBezTo>
                    <a:cubicBezTo>
                      <a:pt x="14349" y="16802"/>
                      <a:pt x="14378" y="16936"/>
                      <a:pt x="14328" y="17065"/>
                    </a:cubicBezTo>
                    <a:cubicBezTo>
                      <a:pt x="14423" y="17103"/>
                      <a:pt x="14649" y="16942"/>
                      <a:pt x="14681" y="16817"/>
                    </a:cubicBezTo>
                    <a:cubicBezTo>
                      <a:pt x="14747" y="16823"/>
                      <a:pt x="14771" y="16679"/>
                      <a:pt x="14777" y="16616"/>
                    </a:cubicBezTo>
                    <a:lnTo>
                      <a:pt x="14795" y="16636"/>
                    </a:lnTo>
                    <a:cubicBezTo>
                      <a:pt x="14920" y="16540"/>
                      <a:pt x="15138" y="16456"/>
                      <a:pt x="15162" y="16247"/>
                    </a:cubicBezTo>
                    <a:cubicBezTo>
                      <a:pt x="15186" y="16037"/>
                      <a:pt x="15149" y="15872"/>
                      <a:pt x="15136" y="15668"/>
                    </a:cubicBezTo>
                    <a:cubicBezTo>
                      <a:pt x="15108" y="15228"/>
                      <a:pt x="14762" y="15014"/>
                      <a:pt x="14564" y="14711"/>
                    </a:cubicBezTo>
                    <a:cubicBezTo>
                      <a:pt x="14528" y="14587"/>
                      <a:pt x="14270" y="14343"/>
                      <a:pt x="14428" y="14189"/>
                    </a:cubicBezTo>
                    <a:cubicBezTo>
                      <a:pt x="14501" y="14117"/>
                      <a:pt x="14517" y="14012"/>
                      <a:pt x="14591" y="13938"/>
                    </a:cubicBezTo>
                    <a:cubicBezTo>
                      <a:pt x="14638" y="13892"/>
                      <a:pt x="14715" y="13816"/>
                      <a:pt x="14743" y="13760"/>
                    </a:cubicBezTo>
                    <a:cubicBezTo>
                      <a:pt x="14780" y="13785"/>
                      <a:pt x="14880" y="13924"/>
                      <a:pt x="14917" y="13797"/>
                    </a:cubicBezTo>
                    <a:cubicBezTo>
                      <a:pt x="14919" y="13798"/>
                      <a:pt x="14921" y="13800"/>
                      <a:pt x="14924" y="13802"/>
                    </a:cubicBezTo>
                    <a:cubicBezTo>
                      <a:pt x="14874" y="13903"/>
                      <a:pt x="14944" y="14050"/>
                      <a:pt x="15003" y="14121"/>
                    </a:cubicBezTo>
                    <a:cubicBezTo>
                      <a:pt x="14696" y="14139"/>
                      <a:pt x="14934" y="14721"/>
                      <a:pt x="15063" y="14532"/>
                    </a:cubicBezTo>
                    <a:cubicBezTo>
                      <a:pt x="15168" y="14522"/>
                      <a:pt x="15172" y="14273"/>
                      <a:pt x="15207" y="14188"/>
                    </a:cubicBezTo>
                    <a:cubicBezTo>
                      <a:pt x="15207" y="14093"/>
                      <a:pt x="15157" y="14104"/>
                      <a:pt x="15102" y="14115"/>
                    </a:cubicBezTo>
                    <a:cubicBezTo>
                      <a:pt x="15199" y="14030"/>
                      <a:pt x="15118" y="14016"/>
                      <a:pt x="15104" y="13913"/>
                    </a:cubicBezTo>
                    <a:cubicBezTo>
                      <a:pt x="15092" y="13820"/>
                      <a:pt x="15241" y="13850"/>
                      <a:pt x="15282" y="13822"/>
                    </a:cubicBezTo>
                    <a:cubicBezTo>
                      <a:pt x="15359" y="13767"/>
                      <a:pt x="15439" y="13745"/>
                      <a:pt x="15523" y="13688"/>
                    </a:cubicBezTo>
                    <a:cubicBezTo>
                      <a:pt x="15526" y="13681"/>
                      <a:pt x="15528" y="13675"/>
                      <a:pt x="15529" y="13668"/>
                    </a:cubicBezTo>
                    <a:cubicBezTo>
                      <a:pt x="15564" y="13634"/>
                      <a:pt x="15623" y="13651"/>
                      <a:pt x="15631" y="13574"/>
                    </a:cubicBezTo>
                    <a:cubicBezTo>
                      <a:pt x="15690" y="13627"/>
                      <a:pt x="16074" y="13471"/>
                      <a:pt x="16095" y="13390"/>
                    </a:cubicBezTo>
                    <a:cubicBezTo>
                      <a:pt x="16114" y="13308"/>
                      <a:pt x="16263" y="13203"/>
                      <a:pt x="16314" y="13153"/>
                    </a:cubicBezTo>
                    <a:cubicBezTo>
                      <a:pt x="16369" y="13097"/>
                      <a:pt x="16451" y="12820"/>
                      <a:pt x="16493" y="12794"/>
                    </a:cubicBezTo>
                    <a:lnTo>
                      <a:pt x="16510" y="12781"/>
                    </a:lnTo>
                    <a:cubicBezTo>
                      <a:pt x="16523" y="12573"/>
                      <a:pt x="16584" y="12331"/>
                      <a:pt x="16643" y="12135"/>
                    </a:cubicBezTo>
                    <a:cubicBezTo>
                      <a:pt x="16777" y="12226"/>
                      <a:pt x="16741" y="11976"/>
                      <a:pt x="16718" y="11897"/>
                    </a:cubicBezTo>
                    <a:lnTo>
                      <a:pt x="16759" y="11906"/>
                    </a:lnTo>
                    <a:cubicBezTo>
                      <a:pt x="16726" y="11747"/>
                      <a:pt x="16728" y="11491"/>
                      <a:pt x="16531" y="11506"/>
                    </a:cubicBezTo>
                    <a:cubicBezTo>
                      <a:pt x="16589" y="11423"/>
                      <a:pt x="16734" y="11436"/>
                      <a:pt x="16572" y="11272"/>
                    </a:cubicBezTo>
                    <a:lnTo>
                      <a:pt x="16584" y="11278"/>
                    </a:lnTo>
                    <a:cubicBezTo>
                      <a:pt x="16598" y="11049"/>
                      <a:pt x="16383" y="11061"/>
                      <a:pt x="16346" y="10916"/>
                    </a:cubicBezTo>
                    <a:cubicBezTo>
                      <a:pt x="16216" y="10747"/>
                      <a:pt x="16131" y="10449"/>
                      <a:pt x="15922" y="10393"/>
                    </a:cubicBezTo>
                    <a:cubicBezTo>
                      <a:pt x="15951" y="10281"/>
                      <a:pt x="15996" y="10050"/>
                      <a:pt x="16094" y="10009"/>
                    </a:cubicBezTo>
                    <a:cubicBezTo>
                      <a:pt x="16162" y="9981"/>
                      <a:pt x="16172" y="9976"/>
                      <a:pt x="16241" y="9976"/>
                    </a:cubicBezTo>
                    <a:cubicBezTo>
                      <a:pt x="16389" y="9976"/>
                      <a:pt x="16257" y="9717"/>
                      <a:pt x="16138" y="9717"/>
                    </a:cubicBezTo>
                    <a:cubicBezTo>
                      <a:pt x="16041" y="9717"/>
                      <a:pt x="15947" y="9596"/>
                      <a:pt x="15855" y="9645"/>
                    </a:cubicBezTo>
                    <a:cubicBezTo>
                      <a:pt x="15815" y="9666"/>
                      <a:pt x="15657" y="9959"/>
                      <a:pt x="15665" y="9700"/>
                    </a:cubicBezTo>
                    <a:cubicBezTo>
                      <a:pt x="15671" y="9442"/>
                      <a:pt x="15348" y="9696"/>
                      <a:pt x="15343" y="9394"/>
                    </a:cubicBezTo>
                    <a:cubicBezTo>
                      <a:pt x="15385" y="9432"/>
                      <a:pt x="15449" y="9421"/>
                      <a:pt x="15498" y="9408"/>
                    </a:cubicBezTo>
                    <a:cubicBezTo>
                      <a:pt x="15515" y="9403"/>
                      <a:pt x="15696" y="9022"/>
                      <a:pt x="15716" y="8978"/>
                    </a:cubicBezTo>
                    <a:cubicBezTo>
                      <a:pt x="15802" y="8780"/>
                      <a:pt x="15869" y="9340"/>
                      <a:pt x="15873" y="9343"/>
                    </a:cubicBezTo>
                    <a:cubicBezTo>
                      <a:pt x="15724" y="9412"/>
                      <a:pt x="15962" y="9649"/>
                      <a:pt x="16042" y="9398"/>
                    </a:cubicBezTo>
                    <a:cubicBezTo>
                      <a:pt x="16080" y="9281"/>
                      <a:pt x="16134" y="9226"/>
                      <a:pt x="16255" y="9232"/>
                    </a:cubicBezTo>
                    <a:cubicBezTo>
                      <a:pt x="16563" y="9232"/>
                      <a:pt x="16381" y="9707"/>
                      <a:pt x="16600" y="9725"/>
                    </a:cubicBezTo>
                    <a:cubicBezTo>
                      <a:pt x="16602" y="9756"/>
                      <a:pt x="16619" y="9789"/>
                      <a:pt x="16637" y="9811"/>
                    </a:cubicBezTo>
                    <a:cubicBezTo>
                      <a:pt x="16663" y="9798"/>
                      <a:pt x="16698" y="9771"/>
                      <a:pt x="16709" y="9740"/>
                    </a:cubicBezTo>
                    <a:cubicBezTo>
                      <a:pt x="16725" y="9749"/>
                      <a:pt x="16741" y="9758"/>
                      <a:pt x="16757" y="9767"/>
                    </a:cubicBezTo>
                    <a:cubicBezTo>
                      <a:pt x="16769" y="9767"/>
                      <a:pt x="16778" y="9762"/>
                      <a:pt x="16785" y="9756"/>
                    </a:cubicBezTo>
                    <a:cubicBezTo>
                      <a:pt x="16797" y="9780"/>
                      <a:pt x="16820" y="9802"/>
                      <a:pt x="16840" y="9817"/>
                    </a:cubicBezTo>
                    <a:cubicBezTo>
                      <a:pt x="16852" y="9804"/>
                      <a:pt x="16864" y="9788"/>
                      <a:pt x="16873" y="9771"/>
                    </a:cubicBezTo>
                    <a:cubicBezTo>
                      <a:pt x="16891" y="9805"/>
                      <a:pt x="16902" y="9828"/>
                      <a:pt x="16908" y="9843"/>
                    </a:cubicBezTo>
                    <a:cubicBezTo>
                      <a:pt x="16847" y="9895"/>
                      <a:pt x="17004" y="10307"/>
                      <a:pt x="17021" y="10410"/>
                    </a:cubicBezTo>
                    <a:cubicBezTo>
                      <a:pt x="17070" y="10691"/>
                      <a:pt x="17304" y="10518"/>
                      <a:pt x="17449" y="10518"/>
                    </a:cubicBezTo>
                    <a:cubicBezTo>
                      <a:pt x="17808" y="10215"/>
                      <a:pt x="17261" y="9613"/>
                      <a:pt x="17080" y="9402"/>
                    </a:cubicBezTo>
                    <a:lnTo>
                      <a:pt x="17048" y="9438"/>
                    </a:lnTo>
                    <a:cubicBezTo>
                      <a:pt x="16837" y="9231"/>
                      <a:pt x="16887" y="9348"/>
                      <a:pt x="17005" y="9091"/>
                    </a:cubicBezTo>
                    <a:cubicBezTo>
                      <a:pt x="17099" y="8895"/>
                      <a:pt x="16986" y="8839"/>
                      <a:pt x="17044" y="8633"/>
                    </a:cubicBezTo>
                    <a:cubicBezTo>
                      <a:pt x="17065" y="8626"/>
                      <a:pt x="17115" y="8634"/>
                      <a:pt x="17137" y="8636"/>
                    </a:cubicBezTo>
                    <a:cubicBezTo>
                      <a:pt x="17110" y="8586"/>
                      <a:pt x="17077" y="8532"/>
                      <a:pt x="17040" y="8493"/>
                    </a:cubicBezTo>
                    <a:cubicBezTo>
                      <a:pt x="17041" y="8492"/>
                      <a:pt x="17041" y="8490"/>
                      <a:pt x="17042" y="8488"/>
                    </a:cubicBezTo>
                    <a:cubicBezTo>
                      <a:pt x="17064" y="8487"/>
                      <a:pt x="17086" y="8479"/>
                      <a:pt x="17106" y="8468"/>
                    </a:cubicBezTo>
                    <a:cubicBezTo>
                      <a:pt x="17136" y="8432"/>
                      <a:pt x="17150" y="8393"/>
                      <a:pt x="17159" y="8342"/>
                    </a:cubicBezTo>
                    <a:cubicBezTo>
                      <a:pt x="17315" y="8418"/>
                      <a:pt x="17705" y="8619"/>
                      <a:pt x="17671" y="8117"/>
                    </a:cubicBezTo>
                    <a:cubicBezTo>
                      <a:pt x="17658" y="7925"/>
                      <a:pt x="17808" y="7735"/>
                      <a:pt x="17792" y="7535"/>
                    </a:cubicBezTo>
                    <a:cubicBezTo>
                      <a:pt x="17781" y="7389"/>
                      <a:pt x="17861" y="7091"/>
                      <a:pt x="17823" y="6968"/>
                    </a:cubicBezTo>
                    <a:cubicBezTo>
                      <a:pt x="17754" y="6743"/>
                      <a:pt x="17595" y="6575"/>
                      <a:pt x="17533" y="6355"/>
                    </a:cubicBezTo>
                    <a:cubicBezTo>
                      <a:pt x="17482" y="6176"/>
                      <a:pt x="17477" y="6076"/>
                      <a:pt x="17371" y="5930"/>
                    </a:cubicBezTo>
                    <a:cubicBezTo>
                      <a:pt x="17206" y="5696"/>
                      <a:pt x="16964" y="5566"/>
                      <a:pt x="16701" y="5550"/>
                    </a:cubicBezTo>
                    <a:lnTo>
                      <a:pt x="16702" y="5599"/>
                    </a:lnTo>
                    <a:lnTo>
                      <a:pt x="16682" y="5620"/>
                    </a:lnTo>
                    <a:cubicBezTo>
                      <a:pt x="16715" y="5661"/>
                      <a:pt x="16696" y="5689"/>
                      <a:pt x="16705" y="5735"/>
                    </a:cubicBezTo>
                    <a:cubicBezTo>
                      <a:pt x="16705" y="5735"/>
                      <a:pt x="16701" y="5738"/>
                      <a:pt x="16686" y="5738"/>
                    </a:cubicBezTo>
                    <a:cubicBezTo>
                      <a:pt x="16699" y="5604"/>
                      <a:pt x="16597" y="5649"/>
                      <a:pt x="16543" y="5672"/>
                    </a:cubicBezTo>
                    <a:cubicBezTo>
                      <a:pt x="16464" y="5655"/>
                      <a:pt x="16474" y="5478"/>
                      <a:pt x="16362" y="5478"/>
                    </a:cubicBezTo>
                    <a:cubicBezTo>
                      <a:pt x="16292" y="5478"/>
                      <a:pt x="16248" y="5504"/>
                      <a:pt x="16175" y="5453"/>
                    </a:cubicBezTo>
                    <a:cubicBezTo>
                      <a:pt x="16188" y="5307"/>
                      <a:pt x="16331" y="5234"/>
                      <a:pt x="16320" y="5059"/>
                    </a:cubicBezTo>
                    <a:cubicBezTo>
                      <a:pt x="16316" y="4984"/>
                      <a:pt x="16399" y="4871"/>
                      <a:pt x="16438" y="4830"/>
                    </a:cubicBezTo>
                    <a:cubicBezTo>
                      <a:pt x="16438" y="4780"/>
                      <a:pt x="16419" y="4738"/>
                      <a:pt x="16403" y="4694"/>
                    </a:cubicBezTo>
                    <a:cubicBezTo>
                      <a:pt x="16485" y="4410"/>
                      <a:pt x="16622" y="4513"/>
                      <a:pt x="16822" y="4502"/>
                    </a:cubicBezTo>
                    <a:cubicBezTo>
                      <a:pt x="17017" y="4491"/>
                      <a:pt x="17229" y="4512"/>
                      <a:pt x="17432" y="4486"/>
                    </a:cubicBezTo>
                    <a:cubicBezTo>
                      <a:pt x="17432" y="4486"/>
                      <a:pt x="17380" y="4399"/>
                      <a:pt x="17380" y="4399"/>
                    </a:cubicBezTo>
                    <a:cubicBezTo>
                      <a:pt x="17472" y="4395"/>
                      <a:pt x="17591" y="4417"/>
                      <a:pt x="17675" y="4457"/>
                    </a:cubicBezTo>
                    <a:lnTo>
                      <a:pt x="17587" y="4479"/>
                    </a:lnTo>
                    <a:cubicBezTo>
                      <a:pt x="17820" y="4694"/>
                      <a:pt x="18012" y="4482"/>
                      <a:pt x="18255" y="4567"/>
                    </a:cubicBezTo>
                    <a:lnTo>
                      <a:pt x="18310" y="4498"/>
                    </a:lnTo>
                    <a:cubicBezTo>
                      <a:pt x="18234" y="4374"/>
                      <a:pt x="18125" y="4427"/>
                      <a:pt x="18045" y="4339"/>
                    </a:cubicBezTo>
                    <a:cubicBezTo>
                      <a:pt x="18017" y="4297"/>
                      <a:pt x="18066" y="4003"/>
                      <a:pt x="18073" y="3947"/>
                    </a:cubicBezTo>
                    <a:cubicBezTo>
                      <a:pt x="18187" y="3913"/>
                      <a:pt x="18309" y="3913"/>
                      <a:pt x="18421" y="3949"/>
                    </a:cubicBezTo>
                    <a:cubicBezTo>
                      <a:pt x="18458" y="3949"/>
                      <a:pt x="18515" y="4111"/>
                      <a:pt x="18527" y="4157"/>
                    </a:cubicBezTo>
                    <a:cubicBezTo>
                      <a:pt x="18550" y="4152"/>
                      <a:pt x="18576" y="4143"/>
                      <a:pt x="18595" y="4129"/>
                    </a:cubicBezTo>
                    <a:cubicBezTo>
                      <a:pt x="18617" y="4170"/>
                      <a:pt x="18639" y="4210"/>
                      <a:pt x="18664" y="4248"/>
                    </a:cubicBezTo>
                    <a:cubicBezTo>
                      <a:pt x="18693" y="4222"/>
                      <a:pt x="18724" y="4201"/>
                      <a:pt x="18757" y="4186"/>
                    </a:cubicBezTo>
                    <a:cubicBezTo>
                      <a:pt x="18758" y="4038"/>
                      <a:pt x="18825" y="3956"/>
                      <a:pt x="18932" y="4040"/>
                    </a:cubicBezTo>
                    <a:cubicBezTo>
                      <a:pt x="18932" y="4003"/>
                      <a:pt x="18933" y="3962"/>
                      <a:pt x="18927" y="3925"/>
                    </a:cubicBezTo>
                    <a:cubicBezTo>
                      <a:pt x="18949" y="3962"/>
                      <a:pt x="18974" y="4040"/>
                      <a:pt x="19016" y="4044"/>
                    </a:cubicBezTo>
                    <a:cubicBezTo>
                      <a:pt x="19020" y="4065"/>
                      <a:pt x="19027" y="4085"/>
                      <a:pt x="19036" y="4104"/>
                    </a:cubicBezTo>
                    <a:cubicBezTo>
                      <a:pt x="18991" y="4134"/>
                      <a:pt x="18948" y="4163"/>
                      <a:pt x="18913" y="4209"/>
                    </a:cubicBezTo>
                    <a:lnTo>
                      <a:pt x="18933" y="4227"/>
                    </a:lnTo>
                    <a:lnTo>
                      <a:pt x="18922" y="4242"/>
                    </a:lnTo>
                    <a:cubicBezTo>
                      <a:pt x="18933" y="4251"/>
                      <a:pt x="18941" y="4262"/>
                      <a:pt x="18947" y="4276"/>
                    </a:cubicBezTo>
                    <a:cubicBezTo>
                      <a:pt x="18922" y="4461"/>
                      <a:pt x="18945" y="4782"/>
                      <a:pt x="18746" y="4754"/>
                    </a:cubicBezTo>
                    <a:cubicBezTo>
                      <a:pt x="18747" y="4788"/>
                      <a:pt x="18744" y="4821"/>
                      <a:pt x="18739" y="4854"/>
                    </a:cubicBezTo>
                    <a:cubicBezTo>
                      <a:pt x="18836" y="5008"/>
                      <a:pt x="18864" y="5224"/>
                      <a:pt x="18983" y="5396"/>
                    </a:cubicBezTo>
                    <a:cubicBezTo>
                      <a:pt x="19126" y="5602"/>
                      <a:pt x="19308" y="5753"/>
                      <a:pt x="19457" y="5949"/>
                    </a:cubicBezTo>
                    <a:cubicBezTo>
                      <a:pt x="19532" y="6048"/>
                      <a:pt x="19836" y="6469"/>
                      <a:pt x="19960" y="6469"/>
                    </a:cubicBezTo>
                    <a:cubicBezTo>
                      <a:pt x="20212" y="6469"/>
                      <a:pt x="19956" y="6018"/>
                      <a:pt x="19950" y="5979"/>
                    </a:cubicBezTo>
                    <a:cubicBezTo>
                      <a:pt x="19977" y="5936"/>
                      <a:pt x="20168" y="5982"/>
                      <a:pt x="20211" y="5985"/>
                    </a:cubicBezTo>
                    <a:cubicBezTo>
                      <a:pt x="20174" y="5942"/>
                      <a:pt x="19926" y="5707"/>
                      <a:pt x="19968" y="5649"/>
                    </a:cubicBezTo>
                    <a:cubicBezTo>
                      <a:pt x="19982" y="5630"/>
                      <a:pt x="20101" y="5654"/>
                      <a:pt x="20126" y="5664"/>
                    </a:cubicBezTo>
                    <a:cubicBezTo>
                      <a:pt x="20192" y="5412"/>
                      <a:pt x="19863" y="5420"/>
                      <a:pt x="19903" y="5247"/>
                    </a:cubicBezTo>
                    <a:cubicBezTo>
                      <a:pt x="19934" y="5260"/>
                      <a:pt x="19968" y="5294"/>
                      <a:pt x="19997" y="5315"/>
                    </a:cubicBezTo>
                    <a:cubicBezTo>
                      <a:pt x="20147" y="5117"/>
                      <a:pt x="19645" y="4785"/>
                      <a:pt x="19523" y="4756"/>
                    </a:cubicBezTo>
                    <a:cubicBezTo>
                      <a:pt x="19467" y="4748"/>
                      <a:pt x="19432" y="4643"/>
                      <a:pt x="19443" y="4586"/>
                    </a:cubicBezTo>
                    <a:cubicBezTo>
                      <a:pt x="19470" y="4445"/>
                      <a:pt x="19324" y="4420"/>
                      <a:pt x="19334" y="4366"/>
                    </a:cubicBezTo>
                    <a:cubicBezTo>
                      <a:pt x="19351" y="4272"/>
                      <a:pt x="19470" y="4429"/>
                      <a:pt x="19504" y="4429"/>
                    </a:cubicBezTo>
                    <a:cubicBezTo>
                      <a:pt x="19583" y="4429"/>
                      <a:pt x="19522" y="4292"/>
                      <a:pt x="19560" y="4279"/>
                    </a:cubicBezTo>
                    <a:cubicBezTo>
                      <a:pt x="19779" y="4468"/>
                      <a:pt x="19644" y="4227"/>
                      <a:pt x="19830" y="4227"/>
                    </a:cubicBezTo>
                    <a:cubicBezTo>
                      <a:pt x="19974" y="4180"/>
                      <a:pt x="20153" y="4358"/>
                      <a:pt x="20275" y="4424"/>
                    </a:cubicBezTo>
                    <a:cubicBezTo>
                      <a:pt x="20286" y="4362"/>
                      <a:pt x="20280" y="4286"/>
                      <a:pt x="20244" y="4238"/>
                    </a:cubicBezTo>
                    <a:cubicBezTo>
                      <a:pt x="20487" y="4009"/>
                      <a:pt x="20524" y="3674"/>
                      <a:pt x="20914" y="3862"/>
                    </a:cubicBezTo>
                    <a:cubicBezTo>
                      <a:pt x="20928" y="3840"/>
                      <a:pt x="20946" y="3835"/>
                      <a:pt x="20968" y="3843"/>
                    </a:cubicBezTo>
                    <a:cubicBezTo>
                      <a:pt x="20980" y="3602"/>
                      <a:pt x="20494" y="3359"/>
                      <a:pt x="20326" y="3322"/>
                    </a:cubicBezTo>
                    <a:cubicBezTo>
                      <a:pt x="20400" y="3299"/>
                      <a:pt x="20509" y="3221"/>
                      <a:pt x="20442" y="3106"/>
                    </a:cubicBezTo>
                    <a:cubicBezTo>
                      <a:pt x="20615" y="3209"/>
                      <a:pt x="20796" y="3130"/>
                      <a:pt x="20975" y="3259"/>
                    </a:cubicBezTo>
                    <a:cubicBezTo>
                      <a:pt x="21042" y="3307"/>
                      <a:pt x="21600" y="3507"/>
                      <a:pt x="21591" y="3334"/>
                    </a:cubicBezTo>
                    <a:cubicBezTo>
                      <a:pt x="21518" y="3261"/>
                      <a:pt x="21537" y="3195"/>
                      <a:pt x="21482" y="3136"/>
                    </a:cubicBezTo>
                    <a:close/>
                    <a:moveTo>
                      <a:pt x="16994" y="18909"/>
                    </a:moveTo>
                    <a:cubicBezTo>
                      <a:pt x="16992" y="18916"/>
                      <a:pt x="16986" y="18936"/>
                      <a:pt x="16994" y="18908"/>
                    </a:cubicBezTo>
                    <a:cubicBezTo>
                      <a:pt x="16995" y="18905"/>
                      <a:pt x="16995" y="18906"/>
                      <a:pt x="16994" y="18908"/>
                    </a:cubicBezTo>
                    <a:cubicBezTo>
                      <a:pt x="17025" y="18802"/>
                      <a:pt x="16849" y="18703"/>
                      <a:pt x="16797" y="18645"/>
                    </a:cubicBezTo>
                    <a:cubicBezTo>
                      <a:pt x="16910" y="18509"/>
                      <a:pt x="16724" y="18432"/>
                      <a:pt x="16738" y="18304"/>
                    </a:cubicBezTo>
                    <a:lnTo>
                      <a:pt x="16754" y="18340"/>
                    </a:lnTo>
                    <a:lnTo>
                      <a:pt x="16768" y="18257"/>
                    </a:lnTo>
                    <a:lnTo>
                      <a:pt x="16776" y="18259"/>
                    </a:lnTo>
                    <a:cubicBezTo>
                      <a:pt x="16763" y="18110"/>
                      <a:pt x="16888" y="18117"/>
                      <a:pt x="16947" y="18016"/>
                    </a:cubicBezTo>
                    <a:cubicBezTo>
                      <a:pt x="16932" y="18006"/>
                      <a:pt x="16894" y="17954"/>
                      <a:pt x="16878" y="17954"/>
                    </a:cubicBezTo>
                    <a:cubicBezTo>
                      <a:pt x="17187" y="17954"/>
                      <a:pt x="16910" y="17614"/>
                      <a:pt x="16748" y="17594"/>
                    </a:cubicBezTo>
                    <a:cubicBezTo>
                      <a:pt x="16760" y="17529"/>
                      <a:pt x="16681" y="17426"/>
                      <a:pt x="16659" y="17362"/>
                    </a:cubicBezTo>
                    <a:cubicBezTo>
                      <a:pt x="16473" y="17255"/>
                      <a:pt x="16458" y="17581"/>
                      <a:pt x="16392" y="17697"/>
                    </a:cubicBezTo>
                    <a:lnTo>
                      <a:pt x="16408" y="17712"/>
                    </a:lnTo>
                    <a:cubicBezTo>
                      <a:pt x="16350" y="17704"/>
                      <a:pt x="16222" y="17768"/>
                      <a:pt x="16295" y="17866"/>
                    </a:cubicBezTo>
                    <a:cubicBezTo>
                      <a:pt x="16216" y="17940"/>
                      <a:pt x="16061" y="17932"/>
                      <a:pt x="16023" y="18049"/>
                    </a:cubicBezTo>
                    <a:cubicBezTo>
                      <a:pt x="15957" y="18251"/>
                      <a:pt x="15876" y="18304"/>
                      <a:pt x="15732" y="18363"/>
                    </a:cubicBezTo>
                    <a:cubicBezTo>
                      <a:pt x="15609" y="18415"/>
                      <a:pt x="15571" y="18696"/>
                      <a:pt x="15535" y="18708"/>
                    </a:cubicBezTo>
                    <a:cubicBezTo>
                      <a:pt x="15508" y="18708"/>
                      <a:pt x="15366" y="18659"/>
                      <a:pt x="15367" y="18626"/>
                    </a:cubicBezTo>
                    <a:lnTo>
                      <a:pt x="15369" y="18534"/>
                    </a:lnTo>
                    <a:lnTo>
                      <a:pt x="15311" y="18575"/>
                    </a:lnTo>
                    <a:lnTo>
                      <a:pt x="15306" y="18562"/>
                    </a:lnTo>
                    <a:cubicBezTo>
                      <a:pt x="15117" y="18677"/>
                      <a:pt x="15108" y="18934"/>
                      <a:pt x="15200" y="19136"/>
                    </a:cubicBezTo>
                    <a:cubicBezTo>
                      <a:pt x="15161" y="19181"/>
                      <a:pt x="15164" y="19258"/>
                      <a:pt x="15203" y="19303"/>
                    </a:cubicBezTo>
                    <a:cubicBezTo>
                      <a:pt x="15195" y="19335"/>
                      <a:pt x="15210" y="19374"/>
                      <a:pt x="15235" y="19385"/>
                    </a:cubicBezTo>
                    <a:cubicBezTo>
                      <a:pt x="15225" y="19424"/>
                      <a:pt x="15232" y="19455"/>
                      <a:pt x="15254" y="19479"/>
                    </a:cubicBezTo>
                    <a:cubicBezTo>
                      <a:pt x="15285" y="19481"/>
                      <a:pt x="15311" y="19464"/>
                      <a:pt x="15340" y="19452"/>
                    </a:cubicBezTo>
                    <a:cubicBezTo>
                      <a:pt x="15350" y="19468"/>
                      <a:pt x="15353" y="19488"/>
                      <a:pt x="15347" y="19511"/>
                    </a:cubicBezTo>
                    <a:cubicBezTo>
                      <a:pt x="15325" y="19540"/>
                      <a:pt x="15350" y="19890"/>
                      <a:pt x="15399" y="19920"/>
                    </a:cubicBezTo>
                    <a:cubicBezTo>
                      <a:pt x="15473" y="19966"/>
                      <a:pt x="15568" y="19928"/>
                      <a:pt x="15643" y="19918"/>
                    </a:cubicBezTo>
                    <a:cubicBezTo>
                      <a:pt x="15630" y="20115"/>
                      <a:pt x="15842" y="20079"/>
                      <a:pt x="15913" y="19951"/>
                    </a:cubicBezTo>
                    <a:cubicBezTo>
                      <a:pt x="15943" y="20003"/>
                      <a:pt x="16038" y="20088"/>
                      <a:pt x="16085" y="20029"/>
                    </a:cubicBezTo>
                    <a:cubicBezTo>
                      <a:pt x="16181" y="20173"/>
                      <a:pt x="16201" y="20238"/>
                      <a:pt x="16389" y="20115"/>
                    </a:cubicBezTo>
                    <a:cubicBezTo>
                      <a:pt x="16410" y="20270"/>
                      <a:pt x="16541" y="20049"/>
                      <a:pt x="16499" y="19901"/>
                    </a:cubicBezTo>
                    <a:cubicBezTo>
                      <a:pt x="16526" y="19881"/>
                      <a:pt x="16539" y="19851"/>
                      <a:pt x="16538" y="19809"/>
                    </a:cubicBezTo>
                    <a:lnTo>
                      <a:pt x="16562" y="19798"/>
                    </a:lnTo>
                    <a:cubicBezTo>
                      <a:pt x="16568" y="19733"/>
                      <a:pt x="16573" y="19601"/>
                      <a:pt x="16539" y="19554"/>
                    </a:cubicBezTo>
                    <a:cubicBezTo>
                      <a:pt x="16562" y="19523"/>
                      <a:pt x="16574" y="19505"/>
                      <a:pt x="16597" y="19520"/>
                    </a:cubicBezTo>
                    <a:cubicBezTo>
                      <a:pt x="16644" y="19442"/>
                      <a:pt x="16806" y="19309"/>
                      <a:pt x="16741" y="19205"/>
                    </a:cubicBezTo>
                    <a:cubicBezTo>
                      <a:pt x="16704" y="19144"/>
                      <a:pt x="16767" y="18984"/>
                      <a:pt x="16806" y="18955"/>
                    </a:cubicBezTo>
                    <a:cubicBezTo>
                      <a:pt x="16858" y="18955"/>
                      <a:pt x="16966" y="19000"/>
                      <a:pt x="16994" y="18909"/>
                    </a:cubicBezTo>
                    <a:close/>
                    <a:moveTo>
                      <a:pt x="17082" y="15769"/>
                    </a:moveTo>
                    <a:cubicBezTo>
                      <a:pt x="17065" y="15769"/>
                      <a:pt x="17051" y="15769"/>
                      <a:pt x="17082" y="15769"/>
                    </a:cubicBezTo>
                    <a:cubicBezTo>
                      <a:pt x="17137" y="15769"/>
                      <a:pt x="17106" y="15769"/>
                      <a:pt x="17083" y="15769"/>
                    </a:cubicBezTo>
                    <a:cubicBezTo>
                      <a:pt x="17275" y="15768"/>
                      <a:pt x="17243" y="16089"/>
                      <a:pt x="17193" y="16059"/>
                    </a:cubicBezTo>
                    <a:cubicBezTo>
                      <a:pt x="17151" y="16034"/>
                      <a:pt x="17029" y="15770"/>
                      <a:pt x="17082" y="15769"/>
                    </a:cubicBezTo>
                    <a:close/>
                  </a:path>
                </a:pathLst>
              </a:custGeom>
              <a:solidFill>
                <a:srgbClr val="999999"/>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grpSp>
            <p:nvGrpSpPr>
              <p:cNvPr id="313" name="Group"/>
              <p:cNvGrpSpPr/>
              <p:nvPr/>
            </p:nvGrpSpPr>
            <p:grpSpPr>
              <a:xfrm>
                <a:off x="7405032" y="2705746"/>
                <a:ext cx="1733330" cy="1511441"/>
                <a:chOff x="0" y="0"/>
                <a:chExt cx="1733328" cy="1511440"/>
              </a:xfrm>
            </p:grpSpPr>
            <p:sp>
              <p:nvSpPr>
                <p:cNvPr id="311" name="Shape"/>
                <p:cNvSpPr/>
                <p:nvPr/>
              </p:nvSpPr>
              <p:spPr>
                <a:xfrm>
                  <a:off x="-1" y="0"/>
                  <a:ext cx="1302484" cy="1391272"/>
                </a:xfrm>
                <a:custGeom>
                  <a:avLst/>
                  <a:gdLst/>
                  <a:ahLst/>
                  <a:cxnLst>
                    <a:cxn ang="0">
                      <a:pos x="wd2" y="hd2"/>
                    </a:cxn>
                    <a:cxn ang="5400000">
                      <a:pos x="wd2" y="hd2"/>
                    </a:cxn>
                    <a:cxn ang="10800000">
                      <a:pos x="wd2" y="hd2"/>
                    </a:cxn>
                    <a:cxn ang="16200000">
                      <a:pos x="wd2" y="hd2"/>
                    </a:cxn>
                  </a:cxnLst>
                  <a:rect l="0" t="0" r="r" b="b"/>
                  <a:pathLst>
                    <a:path w="21110" h="21301" extrusionOk="0">
                      <a:moveTo>
                        <a:pt x="19386" y="1922"/>
                      </a:moveTo>
                      <a:cubicBezTo>
                        <a:pt x="19814" y="2079"/>
                        <a:pt x="20906" y="1684"/>
                        <a:pt x="20889" y="1153"/>
                      </a:cubicBezTo>
                      <a:cubicBezTo>
                        <a:pt x="20881" y="1256"/>
                        <a:pt x="20912" y="1341"/>
                        <a:pt x="20981" y="1408"/>
                      </a:cubicBezTo>
                      <a:cubicBezTo>
                        <a:pt x="21526" y="952"/>
                        <a:pt x="20191" y="325"/>
                        <a:pt x="19879" y="191"/>
                      </a:cubicBezTo>
                      <a:cubicBezTo>
                        <a:pt x="20063" y="604"/>
                        <a:pt x="20673" y="601"/>
                        <a:pt x="20855" y="1057"/>
                      </a:cubicBezTo>
                      <a:cubicBezTo>
                        <a:pt x="20512" y="588"/>
                        <a:pt x="20469" y="1319"/>
                        <a:pt x="20375" y="1358"/>
                      </a:cubicBezTo>
                      <a:cubicBezTo>
                        <a:pt x="19827" y="1584"/>
                        <a:pt x="19497" y="1595"/>
                        <a:pt x="18866" y="1649"/>
                      </a:cubicBezTo>
                      <a:cubicBezTo>
                        <a:pt x="18833" y="1737"/>
                        <a:pt x="19305" y="1892"/>
                        <a:pt x="19386" y="1922"/>
                      </a:cubicBezTo>
                      <a:cubicBezTo>
                        <a:pt x="19639" y="2015"/>
                        <a:pt x="19305" y="1892"/>
                        <a:pt x="19386" y="1922"/>
                      </a:cubicBezTo>
                      <a:close/>
                      <a:moveTo>
                        <a:pt x="19103" y="11614"/>
                      </a:moveTo>
                      <a:cubicBezTo>
                        <a:pt x="18975" y="11369"/>
                        <a:pt x="18653" y="11271"/>
                        <a:pt x="18576" y="10982"/>
                      </a:cubicBezTo>
                      <a:cubicBezTo>
                        <a:pt x="18519" y="10767"/>
                        <a:pt x="18708" y="10228"/>
                        <a:pt x="18266" y="10244"/>
                      </a:cubicBezTo>
                      <a:cubicBezTo>
                        <a:pt x="18251" y="10303"/>
                        <a:pt x="18237" y="10362"/>
                        <a:pt x="18222" y="10421"/>
                      </a:cubicBezTo>
                      <a:cubicBezTo>
                        <a:pt x="18247" y="10396"/>
                        <a:pt x="17854" y="9575"/>
                        <a:pt x="17912" y="9416"/>
                      </a:cubicBezTo>
                      <a:cubicBezTo>
                        <a:pt x="18034" y="9074"/>
                        <a:pt x="17131" y="8901"/>
                        <a:pt x="16984" y="8720"/>
                      </a:cubicBezTo>
                      <a:cubicBezTo>
                        <a:pt x="16704" y="8377"/>
                        <a:pt x="17067" y="6218"/>
                        <a:pt x="16504" y="6177"/>
                      </a:cubicBezTo>
                      <a:cubicBezTo>
                        <a:pt x="16273" y="6159"/>
                        <a:pt x="16153" y="6484"/>
                        <a:pt x="16083" y="6080"/>
                      </a:cubicBezTo>
                      <a:cubicBezTo>
                        <a:pt x="16022" y="5728"/>
                        <a:pt x="15985" y="5371"/>
                        <a:pt x="15924" y="5018"/>
                      </a:cubicBezTo>
                      <a:cubicBezTo>
                        <a:pt x="15759" y="4079"/>
                        <a:pt x="15690" y="4529"/>
                        <a:pt x="15317" y="5042"/>
                      </a:cubicBezTo>
                      <a:cubicBezTo>
                        <a:pt x="15183" y="5227"/>
                        <a:pt x="15058" y="5775"/>
                        <a:pt x="15034" y="6013"/>
                      </a:cubicBezTo>
                      <a:cubicBezTo>
                        <a:pt x="14984" y="6502"/>
                        <a:pt x="14940" y="7628"/>
                        <a:pt x="14375" y="7886"/>
                      </a:cubicBezTo>
                      <a:cubicBezTo>
                        <a:pt x="13846" y="8128"/>
                        <a:pt x="13658" y="7617"/>
                        <a:pt x="13271" y="7435"/>
                      </a:cubicBezTo>
                      <a:cubicBezTo>
                        <a:pt x="13079" y="7345"/>
                        <a:pt x="12495" y="6993"/>
                        <a:pt x="12357" y="6844"/>
                      </a:cubicBezTo>
                      <a:cubicBezTo>
                        <a:pt x="11909" y="6361"/>
                        <a:pt x="12379" y="6386"/>
                        <a:pt x="12379" y="5897"/>
                      </a:cubicBezTo>
                      <a:cubicBezTo>
                        <a:pt x="12379" y="5657"/>
                        <a:pt x="13041" y="5327"/>
                        <a:pt x="12893" y="5142"/>
                      </a:cubicBezTo>
                      <a:cubicBezTo>
                        <a:pt x="12638" y="4826"/>
                        <a:pt x="12410" y="5104"/>
                        <a:pt x="12118" y="5167"/>
                      </a:cubicBezTo>
                      <a:cubicBezTo>
                        <a:pt x="12073" y="5176"/>
                        <a:pt x="11507" y="4979"/>
                        <a:pt x="11456" y="4956"/>
                      </a:cubicBezTo>
                      <a:cubicBezTo>
                        <a:pt x="11258" y="4883"/>
                        <a:pt x="11085" y="4777"/>
                        <a:pt x="10936" y="4638"/>
                      </a:cubicBezTo>
                      <a:cubicBezTo>
                        <a:pt x="10808" y="4516"/>
                        <a:pt x="10485" y="4622"/>
                        <a:pt x="10582" y="4696"/>
                      </a:cubicBezTo>
                      <a:cubicBezTo>
                        <a:pt x="11287" y="5235"/>
                        <a:pt x="10445" y="4961"/>
                        <a:pt x="10047" y="5209"/>
                      </a:cubicBezTo>
                      <a:cubicBezTo>
                        <a:pt x="9664" y="5449"/>
                        <a:pt x="9179" y="6015"/>
                        <a:pt x="9314" y="6398"/>
                      </a:cubicBezTo>
                      <a:cubicBezTo>
                        <a:pt x="9371" y="6558"/>
                        <a:pt x="8566" y="6395"/>
                        <a:pt x="8566" y="6529"/>
                      </a:cubicBezTo>
                      <a:cubicBezTo>
                        <a:pt x="8531" y="5234"/>
                        <a:pt x="7201" y="6528"/>
                        <a:pt x="6847" y="6707"/>
                      </a:cubicBezTo>
                      <a:cubicBezTo>
                        <a:pt x="6570" y="6847"/>
                        <a:pt x="6760" y="7297"/>
                        <a:pt x="6430" y="7209"/>
                      </a:cubicBezTo>
                      <a:cubicBezTo>
                        <a:pt x="5937" y="7077"/>
                        <a:pt x="6342" y="7794"/>
                        <a:pt x="6208" y="7535"/>
                      </a:cubicBezTo>
                      <a:cubicBezTo>
                        <a:pt x="6184" y="7632"/>
                        <a:pt x="6160" y="7729"/>
                        <a:pt x="6135" y="7825"/>
                      </a:cubicBezTo>
                      <a:cubicBezTo>
                        <a:pt x="6054" y="7657"/>
                        <a:pt x="5985" y="7487"/>
                        <a:pt x="5914" y="7315"/>
                      </a:cubicBezTo>
                      <a:cubicBezTo>
                        <a:pt x="5873" y="7238"/>
                        <a:pt x="5208" y="8371"/>
                        <a:pt x="5154" y="8419"/>
                      </a:cubicBezTo>
                      <a:cubicBezTo>
                        <a:pt x="4695" y="8824"/>
                        <a:pt x="4672" y="9190"/>
                        <a:pt x="3820" y="9133"/>
                      </a:cubicBezTo>
                      <a:cubicBezTo>
                        <a:pt x="3705" y="9125"/>
                        <a:pt x="3316" y="9336"/>
                        <a:pt x="3212" y="9384"/>
                      </a:cubicBezTo>
                      <a:cubicBezTo>
                        <a:pt x="2904" y="9527"/>
                        <a:pt x="2613" y="9385"/>
                        <a:pt x="2350" y="9563"/>
                      </a:cubicBezTo>
                      <a:cubicBezTo>
                        <a:pt x="2074" y="9751"/>
                        <a:pt x="1515" y="10312"/>
                        <a:pt x="1214" y="10384"/>
                      </a:cubicBezTo>
                      <a:cubicBezTo>
                        <a:pt x="1097" y="10411"/>
                        <a:pt x="1127" y="9952"/>
                        <a:pt x="1118" y="10178"/>
                      </a:cubicBezTo>
                      <a:lnTo>
                        <a:pt x="1118" y="10178"/>
                      </a:lnTo>
                      <a:lnTo>
                        <a:pt x="1194" y="10178"/>
                      </a:lnTo>
                      <a:cubicBezTo>
                        <a:pt x="883" y="10178"/>
                        <a:pt x="1016" y="10855"/>
                        <a:pt x="856" y="11012"/>
                      </a:cubicBezTo>
                      <a:cubicBezTo>
                        <a:pt x="361" y="11497"/>
                        <a:pt x="1155" y="12018"/>
                        <a:pt x="820" y="12399"/>
                      </a:cubicBezTo>
                      <a:cubicBezTo>
                        <a:pt x="699" y="12536"/>
                        <a:pt x="536" y="11960"/>
                        <a:pt x="513" y="12066"/>
                      </a:cubicBezTo>
                      <a:cubicBezTo>
                        <a:pt x="514" y="12062"/>
                        <a:pt x="549" y="12342"/>
                        <a:pt x="465" y="12293"/>
                      </a:cubicBezTo>
                      <a:cubicBezTo>
                        <a:pt x="405" y="12258"/>
                        <a:pt x="370" y="12039"/>
                        <a:pt x="334" y="12030"/>
                      </a:cubicBezTo>
                      <a:cubicBezTo>
                        <a:pt x="424" y="12052"/>
                        <a:pt x="564" y="13355"/>
                        <a:pt x="640" y="13566"/>
                      </a:cubicBezTo>
                      <a:cubicBezTo>
                        <a:pt x="776" y="13948"/>
                        <a:pt x="561" y="14270"/>
                        <a:pt x="640" y="14640"/>
                      </a:cubicBezTo>
                      <a:cubicBezTo>
                        <a:pt x="747" y="15148"/>
                        <a:pt x="722" y="15468"/>
                        <a:pt x="458" y="15951"/>
                      </a:cubicBezTo>
                      <a:cubicBezTo>
                        <a:pt x="334" y="16180"/>
                        <a:pt x="56" y="16125"/>
                        <a:pt x="7" y="16277"/>
                      </a:cubicBezTo>
                      <a:cubicBezTo>
                        <a:pt x="-74" y="16533"/>
                        <a:pt x="511" y="16975"/>
                        <a:pt x="767" y="16949"/>
                      </a:cubicBezTo>
                      <a:cubicBezTo>
                        <a:pt x="1436" y="16881"/>
                        <a:pt x="1955" y="16336"/>
                        <a:pt x="2582" y="16311"/>
                      </a:cubicBezTo>
                      <a:cubicBezTo>
                        <a:pt x="2970" y="16295"/>
                        <a:pt x="3361" y="16353"/>
                        <a:pt x="3748" y="16338"/>
                      </a:cubicBezTo>
                      <a:cubicBezTo>
                        <a:pt x="4202" y="16322"/>
                        <a:pt x="4244" y="15862"/>
                        <a:pt x="4658" y="15792"/>
                      </a:cubicBezTo>
                      <a:cubicBezTo>
                        <a:pt x="5484" y="15654"/>
                        <a:pt x="6330" y="15193"/>
                        <a:pt x="7174" y="15152"/>
                      </a:cubicBezTo>
                      <a:cubicBezTo>
                        <a:pt x="7842" y="15118"/>
                        <a:pt x="8423" y="15247"/>
                        <a:pt x="9041" y="15506"/>
                      </a:cubicBezTo>
                      <a:cubicBezTo>
                        <a:pt x="9151" y="15552"/>
                        <a:pt x="9103" y="15862"/>
                        <a:pt x="9215" y="15989"/>
                      </a:cubicBezTo>
                      <a:cubicBezTo>
                        <a:pt x="9373" y="16166"/>
                        <a:pt x="9280" y="16704"/>
                        <a:pt x="9294" y="16895"/>
                      </a:cubicBezTo>
                      <a:cubicBezTo>
                        <a:pt x="9744" y="16511"/>
                        <a:pt x="10481" y="16247"/>
                        <a:pt x="10791" y="15743"/>
                      </a:cubicBezTo>
                      <a:cubicBezTo>
                        <a:pt x="10672" y="15935"/>
                        <a:pt x="10609" y="16166"/>
                        <a:pt x="10450" y="16380"/>
                      </a:cubicBezTo>
                      <a:cubicBezTo>
                        <a:pt x="10245" y="16658"/>
                        <a:pt x="9969" y="16812"/>
                        <a:pt x="9793" y="17054"/>
                      </a:cubicBezTo>
                      <a:cubicBezTo>
                        <a:pt x="10023" y="17069"/>
                        <a:pt x="10650" y="16543"/>
                        <a:pt x="10604" y="16524"/>
                      </a:cubicBezTo>
                      <a:cubicBezTo>
                        <a:pt x="10935" y="16663"/>
                        <a:pt x="10343" y="17138"/>
                        <a:pt x="10355" y="17217"/>
                      </a:cubicBezTo>
                      <a:cubicBezTo>
                        <a:pt x="10364" y="17277"/>
                        <a:pt x="10778" y="17209"/>
                        <a:pt x="10835" y="17418"/>
                      </a:cubicBezTo>
                      <a:cubicBezTo>
                        <a:pt x="10924" y="17735"/>
                        <a:pt x="10430" y="18216"/>
                        <a:pt x="10794" y="18457"/>
                      </a:cubicBezTo>
                      <a:cubicBezTo>
                        <a:pt x="11038" y="18617"/>
                        <a:pt x="11598" y="18832"/>
                        <a:pt x="11883" y="18879"/>
                      </a:cubicBezTo>
                      <a:cubicBezTo>
                        <a:pt x="11993" y="18897"/>
                        <a:pt x="12786" y="18418"/>
                        <a:pt x="12805" y="18490"/>
                      </a:cubicBezTo>
                      <a:cubicBezTo>
                        <a:pt x="12831" y="18588"/>
                        <a:pt x="12780" y="19001"/>
                        <a:pt x="13060" y="19024"/>
                      </a:cubicBezTo>
                      <a:cubicBezTo>
                        <a:pt x="13190" y="19036"/>
                        <a:pt x="13814" y="18599"/>
                        <a:pt x="13974" y="18534"/>
                      </a:cubicBezTo>
                      <a:cubicBezTo>
                        <a:pt x="14404" y="18360"/>
                        <a:pt x="14907" y="18467"/>
                        <a:pt x="15218" y="18114"/>
                      </a:cubicBezTo>
                      <a:cubicBezTo>
                        <a:pt x="15902" y="17337"/>
                        <a:pt x="16505" y="16291"/>
                        <a:pt x="17441" y="15754"/>
                      </a:cubicBezTo>
                      <a:cubicBezTo>
                        <a:pt x="17751" y="15577"/>
                        <a:pt x="18253" y="15097"/>
                        <a:pt x="18307" y="14745"/>
                      </a:cubicBezTo>
                      <a:cubicBezTo>
                        <a:pt x="18377" y="14291"/>
                        <a:pt x="19033" y="14017"/>
                        <a:pt x="19084" y="13563"/>
                      </a:cubicBezTo>
                      <a:cubicBezTo>
                        <a:pt x="19101" y="13406"/>
                        <a:pt x="18979" y="12964"/>
                        <a:pt x="19065" y="12849"/>
                      </a:cubicBezTo>
                      <a:cubicBezTo>
                        <a:pt x="19320" y="12510"/>
                        <a:pt x="19290" y="11971"/>
                        <a:pt x="19103" y="11614"/>
                      </a:cubicBezTo>
                      <a:cubicBezTo>
                        <a:pt x="19044" y="11501"/>
                        <a:pt x="19150" y="11703"/>
                        <a:pt x="19103" y="11614"/>
                      </a:cubicBezTo>
                      <a:close/>
                      <a:moveTo>
                        <a:pt x="15800" y="4444"/>
                      </a:moveTo>
                      <a:cubicBezTo>
                        <a:pt x="15809" y="4453"/>
                        <a:pt x="15761" y="4402"/>
                        <a:pt x="15800" y="4444"/>
                      </a:cubicBezTo>
                      <a:cubicBezTo>
                        <a:pt x="15800" y="4444"/>
                        <a:pt x="15800" y="4444"/>
                        <a:pt x="15800" y="4444"/>
                      </a:cubicBezTo>
                      <a:close/>
                      <a:moveTo>
                        <a:pt x="12961" y="19986"/>
                      </a:moveTo>
                      <a:cubicBezTo>
                        <a:pt x="12502" y="20038"/>
                        <a:pt x="11814" y="19592"/>
                        <a:pt x="11697" y="20225"/>
                      </a:cubicBezTo>
                      <a:cubicBezTo>
                        <a:pt x="11654" y="20463"/>
                        <a:pt x="11399" y="21102"/>
                        <a:pt x="11737" y="21256"/>
                      </a:cubicBezTo>
                      <a:cubicBezTo>
                        <a:pt x="12489" y="21600"/>
                        <a:pt x="13163" y="19850"/>
                        <a:pt x="13376" y="19873"/>
                      </a:cubicBezTo>
                      <a:cubicBezTo>
                        <a:pt x="13233" y="19896"/>
                        <a:pt x="13095" y="19934"/>
                        <a:pt x="12961" y="19986"/>
                      </a:cubicBezTo>
                      <a:cubicBezTo>
                        <a:pt x="12832" y="20001"/>
                        <a:pt x="13107" y="19970"/>
                        <a:pt x="12961" y="19986"/>
                      </a:cubicBezTo>
                      <a:close/>
                      <a:moveTo>
                        <a:pt x="19596" y="4380"/>
                      </a:moveTo>
                      <a:cubicBezTo>
                        <a:pt x="19063" y="4380"/>
                        <a:pt x="18133" y="3946"/>
                        <a:pt x="17879" y="3572"/>
                      </a:cubicBezTo>
                      <a:cubicBezTo>
                        <a:pt x="17402" y="3008"/>
                        <a:pt x="17105" y="2596"/>
                        <a:pt x="16321" y="3113"/>
                      </a:cubicBezTo>
                      <a:cubicBezTo>
                        <a:pt x="16648" y="3732"/>
                        <a:pt x="15403" y="3702"/>
                        <a:pt x="15051" y="3495"/>
                      </a:cubicBezTo>
                      <a:cubicBezTo>
                        <a:pt x="15134" y="3171"/>
                        <a:pt x="15298" y="2458"/>
                        <a:pt x="15008" y="2222"/>
                      </a:cubicBezTo>
                      <a:cubicBezTo>
                        <a:pt x="15402" y="1681"/>
                        <a:pt x="15220" y="646"/>
                        <a:pt x="15263" y="0"/>
                      </a:cubicBezTo>
                      <a:cubicBezTo>
                        <a:pt x="15561" y="34"/>
                        <a:pt x="17124" y="514"/>
                        <a:pt x="17185" y="775"/>
                      </a:cubicBezTo>
                      <a:cubicBezTo>
                        <a:pt x="17438" y="709"/>
                        <a:pt x="17882" y="1262"/>
                        <a:pt x="17752" y="1481"/>
                      </a:cubicBezTo>
                      <a:cubicBezTo>
                        <a:pt x="18163" y="1442"/>
                        <a:pt x="18795" y="1893"/>
                        <a:pt x="18686" y="2306"/>
                      </a:cubicBezTo>
                      <a:cubicBezTo>
                        <a:pt x="18541" y="2326"/>
                        <a:pt x="18392" y="2303"/>
                        <a:pt x="18250" y="2326"/>
                      </a:cubicBezTo>
                      <a:cubicBezTo>
                        <a:pt x="18305" y="2472"/>
                        <a:pt x="18867" y="3294"/>
                        <a:pt x="18927" y="3308"/>
                      </a:cubicBezTo>
                      <a:cubicBezTo>
                        <a:pt x="19111" y="3288"/>
                        <a:pt x="19291" y="3374"/>
                        <a:pt x="19195" y="3589"/>
                      </a:cubicBezTo>
                      <a:cubicBezTo>
                        <a:pt x="19473" y="3593"/>
                        <a:pt x="20184" y="4380"/>
                        <a:pt x="19596" y="4380"/>
                      </a:cubicBezTo>
                      <a:cubicBezTo>
                        <a:pt x="19480" y="4380"/>
                        <a:pt x="19626" y="4380"/>
                        <a:pt x="19596" y="4380"/>
                      </a:cubicBezTo>
                      <a:close/>
                    </a:path>
                  </a:pathLst>
                </a:custGeom>
                <a:solidFill>
                  <a:srgbClr val="7F7F7F"/>
                </a:solidFill>
                <a:ln w="12700" cap="flat">
                  <a:noFill/>
                  <a:miter lim="400000"/>
                </a:ln>
                <a:effectLst/>
              </p:spPr>
              <p:txBody>
                <a:bodyPr wrap="square" lIns="0" tIns="0" rIns="0" bIns="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312" name="Shape"/>
                <p:cNvSpPr/>
                <p:nvPr/>
              </p:nvSpPr>
              <p:spPr>
                <a:xfrm>
                  <a:off x="1205072" y="1092575"/>
                  <a:ext cx="528257" cy="418866"/>
                </a:xfrm>
                <a:custGeom>
                  <a:avLst/>
                  <a:gdLst/>
                  <a:ahLst/>
                  <a:cxnLst>
                    <a:cxn ang="0">
                      <a:pos x="wd2" y="hd2"/>
                    </a:cxn>
                    <a:cxn ang="5400000">
                      <a:pos x="wd2" y="hd2"/>
                    </a:cxn>
                    <a:cxn ang="10800000">
                      <a:pos x="wd2" y="hd2"/>
                    </a:cxn>
                    <a:cxn ang="16200000">
                      <a:pos x="wd2" y="hd2"/>
                    </a:cxn>
                  </a:cxnLst>
                  <a:rect l="0" t="0" r="r" b="b"/>
                  <a:pathLst>
                    <a:path w="21600" h="21483" extrusionOk="0">
                      <a:moveTo>
                        <a:pt x="17642" y="4"/>
                      </a:moveTo>
                      <a:cubicBezTo>
                        <a:pt x="17475" y="30"/>
                        <a:pt x="17480" y="-2"/>
                        <a:pt x="17495" y="144"/>
                      </a:cubicBezTo>
                      <a:cubicBezTo>
                        <a:pt x="17521" y="398"/>
                        <a:pt x="17666" y="905"/>
                        <a:pt x="17513" y="1118"/>
                      </a:cubicBezTo>
                      <a:cubicBezTo>
                        <a:pt x="17218" y="1528"/>
                        <a:pt x="17438" y="2303"/>
                        <a:pt x="17495" y="2811"/>
                      </a:cubicBezTo>
                      <a:cubicBezTo>
                        <a:pt x="17655" y="4248"/>
                        <a:pt x="17609" y="5594"/>
                        <a:pt x="16755" y="6685"/>
                      </a:cubicBezTo>
                      <a:cubicBezTo>
                        <a:pt x="16414" y="7119"/>
                        <a:pt x="16176" y="7551"/>
                        <a:pt x="15738" y="7845"/>
                      </a:cubicBezTo>
                      <a:cubicBezTo>
                        <a:pt x="15480" y="8017"/>
                        <a:pt x="14777" y="8042"/>
                        <a:pt x="14702" y="8494"/>
                      </a:cubicBezTo>
                      <a:cubicBezTo>
                        <a:pt x="14608" y="9075"/>
                        <a:pt x="15547" y="9342"/>
                        <a:pt x="15534" y="9956"/>
                      </a:cubicBezTo>
                      <a:cubicBezTo>
                        <a:pt x="15524" y="10475"/>
                        <a:pt x="15039" y="10793"/>
                        <a:pt x="14758" y="11069"/>
                      </a:cubicBezTo>
                      <a:cubicBezTo>
                        <a:pt x="14614" y="11210"/>
                        <a:pt x="13749" y="11737"/>
                        <a:pt x="13814" y="12020"/>
                      </a:cubicBezTo>
                      <a:cubicBezTo>
                        <a:pt x="13885" y="12322"/>
                        <a:pt x="14308" y="12428"/>
                        <a:pt x="14499" y="12322"/>
                      </a:cubicBezTo>
                      <a:cubicBezTo>
                        <a:pt x="14982" y="12053"/>
                        <a:pt x="15439" y="11674"/>
                        <a:pt x="15886" y="11324"/>
                      </a:cubicBezTo>
                      <a:cubicBezTo>
                        <a:pt x="16184" y="11091"/>
                        <a:pt x="16508" y="10910"/>
                        <a:pt x="16792" y="10651"/>
                      </a:cubicBezTo>
                      <a:cubicBezTo>
                        <a:pt x="17040" y="10425"/>
                        <a:pt x="17253" y="10126"/>
                        <a:pt x="17476" y="9863"/>
                      </a:cubicBezTo>
                      <a:cubicBezTo>
                        <a:pt x="17672" y="9631"/>
                        <a:pt x="17972" y="9485"/>
                        <a:pt x="18142" y="9237"/>
                      </a:cubicBezTo>
                      <a:cubicBezTo>
                        <a:pt x="18237" y="9096"/>
                        <a:pt x="18165" y="8932"/>
                        <a:pt x="18197" y="8773"/>
                      </a:cubicBezTo>
                      <a:cubicBezTo>
                        <a:pt x="18230" y="8613"/>
                        <a:pt x="18369" y="8554"/>
                        <a:pt x="18475" y="8494"/>
                      </a:cubicBezTo>
                      <a:cubicBezTo>
                        <a:pt x="19063" y="8159"/>
                        <a:pt x="19700" y="8004"/>
                        <a:pt x="20232" y="7520"/>
                      </a:cubicBezTo>
                      <a:cubicBezTo>
                        <a:pt x="20506" y="7270"/>
                        <a:pt x="20760" y="6973"/>
                        <a:pt x="20971" y="6639"/>
                      </a:cubicBezTo>
                      <a:cubicBezTo>
                        <a:pt x="21167" y="6329"/>
                        <a:pt x="21332" y="5955"/>
                        <a:pt x="21600" y="5734"/>
                      </a:cubicBezTo>
                      <a:cubicBezTo>
                        <a:pt x="21250" y="5326"/>
                        <a:pt x="20873" y="5618"/>
                        <a:pt x="20527" y="5873"/>
                      </a:cubicBezTo>
                      <a:cubicBezTo>
                        <a:pt x="20104" y="6187"/>
                        <a:pt x="19760" y="6257"/>
                        <a:pt x="19307" y="5966"/>
                      </a:cubicBezTo>
                      <a:cubicBezTo>
                        <a:pt x="19086" y="5824"/>
                        <a:pt x="18830" y="5578"/>
                        <a:pt x="18900" y="5224"/>
                      </a:cubicBezTo>
                      <a:cubicBezTo>
                        <a:pt x="18966" y="4893"/>
                        <a:pt x="19099" y="4617"/>
                        <a:pt x="19140" y="4273"/>
                      </a:cubicBezTo>
                      <a:cubicBezTo>
                        <a:pt x="19163" y="4091"/>
                        <a:pt x="19234" y="3503"/>
                        <a:pt x="18974" y="3600"/>
                      </a:cubicBezTo>
                      <a:cubicBezTo>
                        <a:pt x="18991" y="3828"/>
                        <a:pt x="18850" y="4108"/>
                        <a:pt x="18734" y="4273"/>
                      </a:cubicBezTo>
                      <a:cubicBezTo>
                        <a:pt x="18592" y="4474"/>
                        <a:pt x="18396" y="4414"/>
                        <a:pt x="18290" y="4203"/>
                      </a:cubicBezTo>
                      <a:cubicBezTo>
                        <a:pt x="18174" y="3973"/>
                        <a:pt x="18226" y="3714"/>
                        <a:pt x="18308" y="3484"/>
                      </a:cubicBezTo>
                      <a:cubicBezTo>
                        <a:pt x="18491" y="2971"/>
                        <a:pt x="18728" y="2490"/>
                        <a:pt x="18734" y="1907"/>
                      </a:cubicBezTo>
                      <a:cubicBezTo>
                        <a:pt x="18739" y="1278"/>
                        <a:pt x="18363" y="1204"/>
                        <a:pt x="18012" y="932"/>
                      </a:cubicBezTo>
                      <a:cubicBezTo>
                        <a:pt x="17813" y="777"/>
                        <a:pt x="17786" y="555"/>
                        <a:pt x="17790" y="283"/>
                      </a:cubicBezTo>
                      <a:cubicBezTo>
                        <a:pt x="17793" y="80"/>
                        <a:pt x="17846" y="-25"/>
                        <a:pt x="17642" y="4"/>
                      </a:cubicBezTo>
                      <a:close/>
                      <a:moveTo>
                        <a:pt x="12705" y="10930"/>
                      </a:moveTo>
                      <a:cubicBezTo>
                        <a:pt x="12364" y="11135"/>
                        <a:pt x="11983" y="11292"/>
                        <a:pt x="11669" y="11556"/>
                      </a:cubicBezTo>
                      <a:cubicBezTo>
                        <a:pt x="11428" y="11759"/>
                        <a:pt x="11396" y="12125"/>
                        <a:pt x="11188" y="12345"/>
                      </a:cubicBezTo>
                      <a:cubicBezTo>
                        <a:pt x="10963" y="12582"/>
                        <a:pt x="10783" y="12833"/>
                        <a:pt x="10504" y="12948"/>
                      </a:cubicBezTo>
                      <a:cubicBezTo>
                        <a:pt x="10223" y="13064"/>
                        <a:pt x="9928" y="13204"/>
                        <a:pt x="9709" y="13458"/>
                      </a:cubicBezTo>
                      <a:cubicBezTo>
                        <a:pt x="9492" y="13708"/>
                        <a:pt x="9359" y="14098"/>
                        <a:pt x="9117" y="14316"/>
                      </a:cubicBezTo>
                      <a:cubicBezTo>
                        <a:pt x="9011" y="14413"/>
                        <a:pt x="8881" y="14564"/>
                        <a:pt x="8766" y="14664"/>
                      </a:cubicBezTo>
                      <a:cubicBezTo>
                        <a:pt x="8566" y="14838"/>
                        <a:pt x="8297" y="14902"/>
                        <a:pt x="8082" y="15059"/>
                      </a:cubicBezTo>
                      <a:cubicBezTo>
                        <a:pt x="7814" y="15252"/>
                        <a:pt x="7532" y="15415"/>
                        <a:pt x="7249" y="15569"/>
                      </a:cubicBezTo>
                      <a:cubicBezTo>
                        <a:pt x="6465" y="15995"/>
                        <a:pt x="5687" y="16484"/>
                        <a:pt x="4882" y="16845"/>
                      </a:cubicBezTo>
                      <a:cubicBezTo>
                        <a:pt x="4540" y="16999"/>
                        <a:pt x="4172" y="17071"/>
                        <a:pt x="3865" y="17332"/>
                      </a:cubicBezTo>
                      <a:cubicBezTo>
                        <a:pt x="3576" y="17578"/>
                        <a:pt x="3278" y="17804"/>
                        <a:pt x="2977" y="18028"/>
                      </a:cubicBezTo>
                      <a:cubicBezTo>
                        <a:pt x="2605" y="18307"/>
                        <a:pt x="2238" y="18581"/>
                        <a:pt x="1868" y="18863"/>
                      </a:cubicBezTo>
                      <a:cubicBezTo>
                        <a:pt x="1569" y="19090"/>
                        <a:pt x="1206" y="19261"/>
                        <a:pt x="962" y="19582"/>
                      </a:cubicBezTo>
                      <a:cubicBezTo>
                        <a:pt x="745" y="19866"/>
                        <a:pt x="613" y="20052"/>
                        <a:pt x="314" y="20208"/>
                      </a:cubicBezTo>
                      <a:cubicBezTo>
                        <a:pt x="227" y="20254"/>
                        <a:pt x="16" y="20697"/>
                        <a:pt x="0" y="20695"/>
                      </a:cubicBezTo>
                      <a:cubicBezTo>
                        <a:pt x="459" y="20732"/>
                        <a:pt x="808" y="20748"/>
                        <a:pt x="1258" y="20649"/>
                      </a:cubicBezTo>
                      <a:cubicBezTo>
                        <a:pt x="1258" y="20737"/>
                        <a:pt x="1227" y="20921"/>
                        <a:pt x="1258" y="20997"/>
                      </a:cubicBezTo>
                      <a:cubicBezTo>
                        <a:pt x="1437" y="21158"/>
                        <a:pt x="1637" y="21313"/>
                        <a:pt x="1849" y="21391"/>
                      </a:cubicBezTo>
                      <a:cubicBezTo>
                        <a:pt x="2348" y="21575"/>
                        <a:pt x="2883" y="21472"/>
                        <a:pt x="3329" y="21159"/>
                      </a:cubicBezTo>
                      <a:cubicBezTo>
                        <a:pt x="4316" y="20465"/>
                        <a:pt x="5284" y="19779"/>
                        <a:pt x="6158" y="18863"/>
                      </a:cubicBezTo>
                      <a:cubicBezTo>
                        <a:pt x="6546" y="18457"/>
                        <a:pt x="6847" y="17945"/>
                        <a:pt x="7231" y="17541"/>
                      </a:cubicBezTo>
                      <a:cubicBezTo>
                        <a:pt x="7562" y="17192"/>
                        <a:pt x="8070" y="17108"/>
                        <a:pt x="8470" y="16938"/>
                      </a:cubicBezTo>
                      <a:cubicBezTo>
                        <a:pt x="8720" y="16832"/>
                        <a:pt x="8963" y="16734"/>
                        <a:pt x="9228" y="16706"/>
                      </a:cubicBezTo>
                      <a:cubicBezTo>
                        <a:pt x="9407" y="16688"/>
                        <a:pt x="9580" y="16682"/>
                        <a:pt x="9746" y="16590"/>
                      </a:cubicBezTo>
                      <a:cubicBezTo>
                        <a:pt x="9799" y="16560"/>
                        <a:pt x="10066" y="16431"/>
                        <a:pt x="9986" y="16311"/>
                      </a:cubicBezTo>
                      <a:cubicBezTo>
                        <a:pt x="9966" y="16282"/>
                        <a:pt x="9788" y="16005"/>
                        <a:pt x="9783" y="16010"/>
                      </a:cubicBezTo>
                      <a:cubicBezTo>
                        <a:pt x="10513" y="15369"/>
                        <a:pt x="11234" y="14724"/>
                        <a:pt x="11965" y="14085"/>
                      </a:cubicBezTo>
                      <a:cubicBezTo>
                        <a:pt x="12326" y="13768"/>
                        <a:pt x="12695" y="13449"/>
                        <a:pt x="13056" y="13133"/>
                      </a:cubicBezTo>
                      <a:cubicBezTo>
                        <a:pt x="13163" y="13040"/>
                        <a:pt x="13201" y="13005"/>
                        <a:pt x="13241" y="12832"/>
                      </a:cubicBezTo>
                      <a:cubicBezTo>
                        <a:pt x="13360" y="12315"/>
                        <a:pt x="13569" y="12154"/>
                        <a:pt x="13888" y="11811"/>
                      </a:cubicBezTo>
                      <a:cubicBezTo>
                        <a:pt x="13606" y="11527"/>
                        <a:pt x="13590" y="11630"/>
                        <a:pt x="13260" y="11811"/>
                      </a:cubicBezTo>
                      <a:cubicBezTo>
                        <a:pt x="12987" y="11959"/>
                        <a:pt x="12719" y="12103"/>
                        <a:pt x="12446" y="12252"/>
                      </a:cubicBezTo>
                      <a:cubicBezTo>
                        <a:pt x="12531" y="11809"/>
                        <a:pt x="12620" y="11373"/>
                        <a:pt x="12705" y="10930"/>
                      </a:cubicBezTo>
                      <a:close/>
                    </a:path>
                  </a:pathLst>
                </a:custGeom>
                <a:solidFill>
                  <a:srgbClr val="7F7F7F"/>
                </a:solidFill>
                <a:ln w="12700" cap="flat">
                  <a:noFill/>
                  <a:miter lim="400000"/>
                </a:ln>
                <a:effectLst/>
              </p:spPr>
              <p:txBody>
                <a:bodyPr wrap="square" lIns="50800" tIns="50800" rIns="50800" bIns="5080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grpSp>
        </p:grpSp>
        <p:grpSp>
          <p:nvGrpSpPr>
            <p:cNvPr id="324" name="Group"/>
            <p:cNvGrpSpPr/>
            <p:nvPr/>
          </p:nvGrpSpPr>
          <p:grpSpPr>
            <a:xfrm>
              <a:off x="25110" y="-1"/>
              <a:ext cx="8665634" cy="4378203"/>
              <a:chOff x="0" y="0"/>
              <a:chExt cx="8665633" cy="4378201"/>
            </a:xfrm>
          </p:grpSpPr>
          <p:grpSp>
            <p:nvGrpSpPr>
              <p:cNvPr id="317" name="Group"/>
              <p:cNvGrpSpPr/>
              <p:nvPr/>
            </p:nvGrpSpPr>
            <p:grpSpPr>
              <a:xfrm>
                <a:off x="0" y="0"/>
                <a:ext cx="2386740" cy="3976453"/>
                <a:chOff x="0" y="0"/>
                <a:chExt cx="2386739" cy="3976452"/>
              </a:xfrm>
            </p:grpSpPr>
            <p:sp>
              <p:nvSpPr>
                <p:cNvPr id="315" name="Line"/>
                <p:cNvSpPr/>
                <p:nvPr/>
              </p:nvSpPr>
              <p:spPr>
                <a:xfrm flipH="1" flipV="1">
                  <a:off x="1185414" y="240958"/>
                  <a:ext cx="1" cy="3735495"/>
                </a:xfrm>
                <a:prstGeom prst="line">
                  <a:avLst/>
                </a:prstGeom>
                <a:noFill/>
                <a:ln w="63500" cap="flat">
                  <a:solidFill>
                    <a:srgbClr val="E5E5E5"/>
                  </a:solidFill>
                  <a:prstDash val="solid"/>
                  <a:miter lim="400000"/>
                </a:ln>
                <a:effectLst/>
              </p:spPr>
              <p:txBody>
                <a:bodyPr wrap="square" lIns="50800" tIns="50800" rIns="50800" bIns="5080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316" name="NORTH AMERICA"/>
                <p:cNvSpPr/>
                <p:nvPr/>
              </p:nvSpPr>
              <p:spPr>
                <a:xfrm>
                  <a:off x="0" y="0"/>
                  <a:ext cx="2386740" cy="481917"/>
                </a:xfrm>
                <a:prstGeom prst="rect">
                  <a:avLst/>
                </a:prstGeom>
                <a:solidFill>
                  <a:srgbClr val="A6AAA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500" cap="all">
                      <a:solidFill>
                        <a:srgbClr val="FFFFFF"/>
                      </a:solidFill>
                      <a:latin typeface="Helvetica Neue"/>
                      <a:ea typeface="Helvetica Neue"/>
                      <a:cs typeface="Helvetica Neue"/>
                      <a:sym typeface="Helvetica Neue"/>
                    </a:defRPr>
                  </a:lvl1pPr>
                </a:lstStyle>
                <a:p>
                  <a:r>
                    <a:t>NORTH AMERICA</a:t>
                  </a:r>
                </a:p>
              </p:txBody>
            </p:sp>
          </p:grpSp>
          <p:grpSp>
            <p:nvGrpSpPr>
              <p:cNvPr id="320" name="Group"/>
              <p:cNvGrpSpPr/>
              <p:nvPr/>
            </p:nvGrpSpPr>
            <p:grpSpPr>
              <a:xfrm>
                <a:off x="3495289" y="0"/>
                <a:ext cx="1591161" cy="3998722"/>
                <a:chOff x="0" y="0"/>
                <a:chExt cx="1591159" cy="3998721"/>
              </a:xfrm>
            </p:grpSpPr>
            <p:sp>
              <p:nvSpPr>
                <p:cNvPr id="318" name="Line"/>
                <p:cNvSpPr/>
                <p:nvPr/>
              </p:nvSpPr>
              <p:spPr>
                <a:xfrm flipH="1" flipV="1">
                  <a:off x="795579" y="466004"/>
                  <a:ext cx="1" cy="3532718"/>
                </a:xfrm>
                <a:prstGeom prst="line">
                  <a:avLst/>
                </a:prstGeom>
                <a:noFill/>
                <a:ln w="63500" cap="flat">
                  <a:solidFill>
                    <a:srgbClr val="E5E5E5"/>
                  </a:solidFill>
                  <a:prstDash val="solid"/>
                  <a:miter lim="400000"/>
                </a:ln>
                <a:effectLst/>
              </p:spPr>
              <p:txBody>
                <a:bodyPr wrap="square" lIns="50800" tIns="50800" rIns="50800" bIns="5080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319" name="EUROPE"/>
                <p:cNvSpPr/>
                <p:nvPr/>
              </p:nvSpPr>
              <p:spPr>
                <a:xfrm>
                  <a:off x="0" y="0"/>
                  <a:ext cx="1591160" cy="481917"/>
                </a:xfrm>
                <a:prstGeom prst="rect">
                  <a:avLst/>
                </a:prstGeom>
                <a:solidFill>
                  <a:srgbClr val="A6AAA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500" cap="all">
                      <a:solidFill>
                        <a:srgbClr val="FFFFFF"/>
                      </a:solidFill>
                      <a:latin typeface="Helvetica Neue"/>
                      <a:ea typeface="Helvetica Neue"/>
                      <a:cs typeface="Helvetica Neue"/>
                      <a:sym typeface="Helvetica Neue"/>
                    </a:defRPr>
                  </a:lvl1pPr>
                </a:lstStyle>
                <a:p>
                  <a:r>
                    <a:t>EUROPE</a:t>
                  </a:r>
                </a:p>
              </p:txBody>
            </p:sp>
          </p:grpSp>
          <p:grpSp>
            <p:nvGrpSpPr>
              <p:cNvPr id="323" name="Group"/>
              <p:cNvGrpSpPr/>
              <p:nvPr/>
            </p:nvGrpSpPr>
            <p:grpSpPr>
              <a:xfrm>
                <a:off x="7074473" y="418943"/>
                <a:ext cx="1591161" cy="3959259"/>
                <a:chOff x="1444335" y="-240722"/>
                <a:chExt cx="1591159" cy="3959257"/>
              </a:xfrm>
            </p:grpSpPr>
            <p:sp>
              <p:nvSpPr>
                <p:cNvPr id="321" name="Line"/>
                <p:cNvSpPr/>
                <p:nvPr/>
              </p:nvSpPr>
              <p:spPr>
                <a:xfrm flipH="1" flipV="1">
                  <a:off x="2239915" y="223999"/>
                  <a:ext cx="1" cy="3494537"/>
                </a:xfrm>
                <a:prstGeom prst="line">
                  <a:avLst/>
                </a:prstGeom>
                <a:noFill/>
                <a:ln w="63500" cap="flat">
                  <a:solidFill>
                    <a:srgbClr val="E5E5E5"/>
                  </a:solidFill>
                  <a:prstDash val="solid"/>
                  <a:miter lim="400000"/>
                </a:ln>
                <a:effectLst/>
              </p:spPr>
              <p:txBody>
                <a:bodyPr wrap="square" lIns="50800" tIns="50800" rIns="50800" bIns="50800" numCol="1" anchor="ctr">
                  <a:noAutofit/>
                </a:bodyPr>
                <a:lstStyle/>
                <a:p>
                  <a:pPr defTabSz="457200">
                    <a:lnSpc>
                      <a:spcPct val="80000"/>
                    </a:lnSpc>
                    <a:spcBef>
                      <a:spcPts val="5500"/>
                    </a:spcBef>
                    <a:defRPr sz="5000">
                      <a:solidFill>
                        <a:srgbClr val="333333"/>
                      </a:solidFill>
                      <a:latin typeface="Helvetica Neue Thin"/>
                      <a:ea typeface="Helvetica Neue Thin"/>
                      <a:cs typeface="Helvetica Neue Thin"/>
                      <a:sym typeface="Helvetica Neue Thin"/>
                    </a:defRPr>
                  </a:pPr>
                  <a:endParaRPr/>
                </a:p>
              </p:txBody>
            </p:sp>
            <p:sp>
              <p:nvSpPr>
                <p:cNvPr id="322" name="Japan"/>
                <p:cNvSpPr/>
                <p:nvPr/>
              </p:nvSpPr>
              <p:spPr>
                <a:xfrm>
                  <a:off x="1444335" y="-240723"/>
                  <a:ext cx="1591160" cy="481918"/>
                </a:xfrm>
                <a:prstGeom prst="rect">
                  <a:avLst/>
                </a:prstGeom>
                <a:solidFill>
                  <a:srgbClr val="999999"/>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500" cap="all">
                      <a:solidFill>
                        <a:srgbClr val="FFFFFF"/>
                      </a:solidFill>
                      <a:latin typeface="Helvetica Neue"/>
                      <a:ea typeface="Helvetica Neue"/>
                      <a:cs typeface="Helvetica Neue"/>
                      <a:sym typeface="Helvetica Neue"/>
                    </a:defRPr>
                  </a:lvl1pPr>
                </a:lstStyle>
                <a:p>
                  <a:r>
                    <a:t>Japan</a:t>
                  </a:r>
                </a:p>
              </p:txBody>
            </p:sp>
          </p:grpSp>
        </p:grpSp>
      </p:grpSp>
      <p:sp>
        <p:nvSpPr>
          <p:cNvPr id="326" name="Largest gaps reside in poorest countries, after controlling for income, variation in access isn’t clear…"/>
          <p:cNvSpPr>
            <a:spLocks noGrp="1"/>
          </p:cNvSpPr>
          <p:nvPr>
            <p:ph type="subTitle" idx="1"/>
          </p:nvPr>
        </p:nvSpPr>
        <p:spPr>
          <a:xfrm>
            <a:off x="547802" y="3983854"/>
            <a:ext cx="11662166" cy="5500630"/>
          </a:xfrm>
          <a:prstGeom prst="rect">
            <a:avLst/>
          </a:prstGeom>
        </p:spPr>
        <p:txBody>
          <a:bodyPr/>
          <a:lstStyle/>
          <a:p>
            <a:pPr>
              <a:defRPr b="1"/>
            </a:pPr>
            <a:r>
              <a:t>Largest gaps reside in poorest countries, after controlling for income, variation in access isn’t clear </a:t>
            </a:r>
          </a:p>
          <a:p>
            <a:pPr>
              <a:defRPr b="1"/>
            </a:pPr>
            <a:r>
              <a:t>— “Public goods do not seem to arrive in any particular order as countries get richer” </a:t>
            </a:r>
          </a:p>
          <a:p>
            <a:pPr>
              <a:defRPr b="1"/>
            </a:pPr>
            <a:endParaRPr/>
          </a:p>
          <a:p>
            <a:pPr>
              <a:defRPr b="1"/>
            </a:pPr>
            <a:r>
              <a:t>— Different types of public groups do not “move together”</a:t>
            </a:r>
          </a:p>
          <a:p>
            <a:pPr>
              <a:defRPr b="1"/>
            </a:pPr>
            <a:endParaRPr/>
          </a:p>
          <a:p>
            <a:pPr>
              <a:defRPr b="1"/>
            </a:pPr>
            <a:r>
              <a:t>— Large expansions of public goods in areas that have historically been both economically and politically weak</a:t>
            </a:r>
          </a:p>
          <a:p>
            <a:pPr>
              <a:defRPr b="1"/>
            </a:pPr>
            <a:endParaRPr/>
          </a:p>
          <a:p>
            <a:pPr>
              <a:defRPr b="1"/>
            </a:pPr>
            <a:r>
              <a:t>Unexplained variations when considering “bottom up”…</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All models are wrong, but some are useful,”…"/>
          <p:cNvSpPr/>
          <p:nvPr/>
        </p:nvSpPr>
        <p:spPr>
          <a:xfrm>
            <a:off x="1990947" y="5921834"/>
            <a:ext cx="9022906" cy="3454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defRPr sz="3400">
                <a:latin typeface="Palatino"/>
                <a:ea typeface="Palatino"/>
                <a:cs typeface="Palatino"/>
                <a:sym typeface="Palatino"/>
              </a:defRPr>
            </a:pPr>
            <a:r>
              <a:t>“All models are wrong, but some are useful,” </a:t>
            </a:r>
          </a:p>
          <a:p>
            <a:pPr>
              <a:defRPr sz="3400">
                <a:latin typeface="Palatino"/>
                <a:ea typeface="Palatino"/>
                <a:cs typeface="Palatino"/>
                <a:sym typeface="Palatino"/>
              </a:defRPr>
            </a:pPr>
            <a:r>
              <a:t>- Box, G.</a:t>
            </a:r>
          </a:p>
          <a:p>
            <a:pPr>
              <a:defRPr sz="3400">
                <a:latin typeface="Palatino"/>
                <a:ea typeface="Palatino"/>
                <a:cs typeface="Palatino"/>
                <a:sym typeface="Palatino"/>
              </a:defRPr>
            </a:pPr>
            <a:endParaRPr/>
          </a:p>
          <a:p>
            <a:pPr>
              <a:defRPr sz="3400">
                <a:latin typeface="Palatino"/>
                <a:ea typeface="Palatino"/>
                <a:cs typeface="Palatino"/>
                <a:sym typeface="Palatino"/>
              </a:defRPr>
            </a:pPr>
            <a:r>
              <a:t>“econometric models are metaphors providing different windows on a complex and bewildering reality” - Pesaran, H. M.</a:t>
            </a:r>
          </a:p>
        </p:txBody>
      </p:sp>
      <p:sp>
        <p:nvSpPr>
          <p:cNvPr id="329" name="Cautiously keeps in mind:"/>
          <p:cNvSpPr/>
          <p:nvPr/>
        </p:nvSpPr>
        <p:spPr>
          <a:xfrm>
            <a:off x="2972196" y="491482"/>
            <a:ext cx="7060408" cy="838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800">
                <a:latin typeface="+mj-lt"/>
                <a:ea typeface="+mj-ea"/>
                <a:cs typeface="+mj-cs"/>
                <a:sym typeface="Helvetica"/>
              </a:defRPr>
            </a:lvl1pPr>
          </a:lstStyle>
          <a:p>
            <a:r>
              <a:t>Cautiously keeps in mind:</a:t>
            </a:r>
          </a:p>
        </p:txBody>
      </p:sp>
      <p:sp>
        <p:nvSpPr>
          <p:cNvPr id="330" name="“Dearth quality of evidence” and focuses instead on the forces that appear top-down…"/>
          <p:cNvSpPr/>
          <p:nvPr/>
        </p:nvSpPr>
        <p:spPr>
          <a:xfrm>
            <a:off x="-9500" y="1974278"/>
            <a:ext cx="13023800" cy="1193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“Dearth quality of evidence” and focuses instead on the forces that appear top-down…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Methods &amp; Assumptions"/>
          <p:cNvSpPr>
            <a:spLocks noGrp="1"/>
          </p:cNvSpPr>
          <p:nvPr>
            <p:ph type="title"/>
          </p:nvPr>
        </p:nvSpPr>
        <p:spPr>
          <a:prstGeom prst="rect">
            <a:avLst/>
          </a:prstGeom>
        </p:spPr>
        <p:txBody>
          <a:bodyPr/>
          <a:lstStyle/>
          <a:p>
            <a:r>
              <a:t>Methods &amp; Assumptions</a:t>
            </a:r>
          </a:p>
        </p:txBody>
      </p:sp>
      <p:sp>
        <p:nvSpPr>
          <p:cNvPr id="333" name="Premise: “personal gains earned public good depend on group… but personal costs of participation in group private incurred”…"/>
          <p:cNvSpPr>
            <a:spLocks noGrp="1"/>
          </p:cNvSpPr>
          <p:nvPr>
            <p:ph type="body" idx="1"/>
          </p:nvPr>
        </p:nvSpPr>
        <p:spPr>
          <a:prstGeom prst="rect">
            <a:avLst/>
          </a:prstGeom>
        </p:spPr>
        <p:txBody>
          <a:bodyPr/>
          <a:lstStyle/>
          <a:p>
            <a:pPr marL="342264" indent="-342264" defTabSz="449833">
              <a:spcBef>
                <a:spcPts val="3200"/>
              </a:spcBef>
              <a:defRPr sz="2772"/>
            </a:pPr>
            <a:r>
              <a:t>Premise: “personal gains earned public good depend on group… but personal costs of participation in group private incurred”</a:t>
            </a:r>
          </a:p>
          <a:p>
            <a:pPr marL="342264" indent="-342264" defTabSz="449833">
              <a:spcBef>
                <a:spcPts val="3200"/>
              </a:spcBef>
              <a:defRPr sz="2772"/>
            </a:pPr>
            <a:r>
              <a:t>Early literature only: supply —&gt; public goods taxes or community resources (</a:t>
            </a:r>
            <a:r>
              <a:rPr i="1"/>
              <a:t>water bodies &amp; forest lands) </a:t>
            </a:r>
            <a:r>
              <a:rPr b="1"/>
              <a:t>created and often maintained</a:t>
            </a:r>
            <a:r>
              <a:t> and monitored by </a:t>
            </a:r>
            <a:r>
              <a:rPr b="1"/>
              <a:t>voluntary</a:t>
            </a:r>
            <a:r>
              <a:t> </a:t>
            </a:r>
            <a:r>
              <a:rPr b="1"/>
              <a:t>contributions</a:t>
            </a:r>
            <a:r>
              <a:t> </a:t>
            </a:r>
            <a:r>
              <a:rPr b="1"/>
              <a:t>of labor. </a:t>
            </a:r>
          </a:p>
          <a:p>
            <a:pPr marL="342264" indent="-342264" defTabSz="449833">
              <a:spcBef>
                <a:spcPts val="3200"/>
              </a:spcBef>
              <a:defRPr sz="2772"/>
            </a:pPr>
            <a:r>
              <a:t>Modern research focus instead on the political competition within groups to ascertain limited goods</a:t>
            </a:r>
          </a:p>
          <a:p>
            <a:pPr marL="342264" indent="-342264" defTabSz="449833">
              <a:spcBef>
                <a:spcPts val="3200"/>
              </a:spcBef>
              <a:defRPr sz="2772"/>
            </a:pPr>
            <a:r>
              <a:t>“Groups compete to extract public goods from the state.. nature of this competition and the ultimate </a:t>
            </a:r>
            <a:r>
              <a:rPr b="1"/>
              <a:t>allocation</a:t>
            </a:r>
            <a:r>
              <a:t> of public goods varies with group characteristics: </a:t>
            </a:r>
            <a:r>
              <a:rPr b="1"/>
              <a:t>their political visibility, their tastes, their size, their potential benefits from public goods, and other social factors that influence their ability to act together</a:t>
            </a:r>
            <a:r>
              <a:t>.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pasted-image.png" descr="pasted-image.png"/>
          <p:cNvPicPr>
            <a:picLocks noChangeAspect="1"/>
          </p:cNvPicPr>
          <p:nvPr/>
        </p:nvPicPr>
        <p:blipFill>
          <a:blip r:embed="rId2">
            <a:extLst/>
          </a:blip>
          <a:stretch>
            <a:fillRect/>
          </a:stretch>
        </p:blipFill>
        <p:spPr>
          <a:xfrm>
            <a:off x="4733433" y="523232"/>
            <a:ext cx="3537934" cy="1224671"/>
          </a:xfrm>
          <a:prstGeom prst="rect">
            <a:avLst/>
          </a:prstGeom>
          <a:ln w="12700">
            <a:miter lim="400000"/>
          </a:ln>
        </p:spPr>
      </p:pic>
      <p:pic>
        <p:nvPicPr>
          <p:cNvPr id="336" name="pasted-image.png" descr="pasted-image.png"/>
          <p:cNvPicPr>
            <a:picLocks noChangeAspect="1"/>
          </p:cNvPicPr>
          <p:nvPr/>
        </p:nvPicPr>
        <p:blipFill>
          <a:blip r:embed="rId3">
            <a:extLst/>
          </a:blip>
          <a:stretch>
            <a:fillRect/>
          </a:stretch>
        </p:blipFill>
        <p:spPr>
          <a:xfrm>
            <a:off x="1402945" y="1809836"/>
            <a:ext cx="10806688" cy="4041873"/>
          </a:xfrm>
          <a:prstGeom prst="rect">
            <a:avLst/>
          </a:prstGeom>
          <a:ln w="12700">
            <a:miter lim="400000"/>
          </a:ln>
        </p:spPr>
      </p:pic>
      <p:pic>
        <p:nvPicPr>
          <p:cNvPr id="337" name="pasted-image.png" descr="pasted-image.png"/>
          <p:cNvPicPr>
            <a:picLocks noChangeAspect="1"/>
          </p:cNvPicPr>
          <p:nvPr/>
        </p:nvPicPr>
        <p:blipFill>
          <a:blip r:embed="rId4">
            <a:extLst/>
          </a:blip>
          <a:stretch>
            <a:fillRect/>
          </a:stretch>
        </p:blipFill>
        <p:spPr>
          <a:xfrm>
            <a:off x="1733549" y="5913643"/>
            <a:ext cx="9537701" cy="32512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Free-Riding: “undervaluation of the spillover effects of person effort on other members… thus contributing less than optimal”…"/>
          <p:cNvSpPr>
            <a:spLocks noGrp="1"/>
          </p:cNvSpPr>
          <p:nvPr>
            <p:ph type="body" idx="1"/>
          </p:nvPr>
        </p:nvSpPr>
        <p:spPr>
          <a:xfrm>
            <a:off x="952500" y="199533"/>
            <a:ext cx="11099801" cy="7213601"/>
          </a:xfrm>
          <a:prstGeom prst="rect">
            <a:avLst/>
          </a:prstGeom>
        </p:spPr>
        <p:txBody>
          <a:bodyPr/>
          <a:lstStyle/>
          <a:p>
            <a:r>
              <a:t>Free-Riding: “undervaluation of the spillover effects of person effort on other members… thus contributing less than optimal” </a:t>
            </a:r>
          </a:p>
          <a:p>
            <a:r>
              <a:t>Ultimate understanding: desertion</a:t>
            </a:r>
          </a:p>
        </p:txBody>
      </p:sp>
      <p:sp>
        <p:nvSpPr>
          <p:cNvPr id="340" name="Competition, defection &amp; equilibriums"/>
          <p:cNvSpPr/>
          <p:nvPr/>
        </p:nvSpPr>
        <p:spPr>
          <a:xfrm>
            <a:off x="1213507" y="55785"/>
            <a:ext cx="10330756" cy="2286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200">
                <a:latin typeface="+mj-lt"/>
                <a:ea typeface="+mj-ea"/>
                <a:cs typeface="+mj-cs"/>
                <a:sym typeface="Helvetica"/>
              </a:defRPr>
            </a:lvl1pPr>
          </a:lstStyle>
          <a:p>
            <a:r>
              <a:t>Competition, defection &amp; equilibriums</a:t>
            </a:r>
          </a:p>
        </p:txBody>
      </p:sp>
      <p:pic>
        <p:nvPicPr>
          <p:cNvPr id="341" name="pasted-image.png" descr="pasted-image.png"/>
          <p:cNvPicPr>
            <a:picLocks noChangeAspect="1"/>
          </p:cNvPicPr>
          <p:nvPr/>
        </p:nvPicPr>
        <p:blipFill>
          <a:blip r:embed="rId2">
            <a:extLst/>
          </a:blip>
          <a:stretch>
            <a:fillRect/>
          </a:stretch>
        </p:blipFill>
        <p:spPr>
          <a:xfrm>
            <a:off x="4273482" y="6641030"/>
            <a:ext cx="4457836" cy="1731699"/>
          </a:xfrm>
          <a:prstGeom prst="rect">
            <a:avLst/>
          </a:prstGeom>
          <a:ln w="12700">
            <a:miter lim="400000"/>
          </a:ln>
        </p:spPr>
      </p:pic>
      <p:pic>
        <p:nvPicPr>
          <p:cNvPr id="342" name="pasted-image.png" descr="pasted-image.png"/>
          <p:cNvPicPr>
            <a:picLocks noChangeAspect="1"/>
          </p:cNvPicPr>
          <p:nvPr/>
        </p:nvPicPr>
        <p:blipFill>
          <a:blip r:embed="rId3">
            <a:extLst/>
          </a:blip>
          <a:stretch>
            <a:fillRect/>
          </a:stretch>
        </p:blipFill>
        <p:spPr>
          <a:xfrm>
            <a:off x="2585045" y="5442751"/>
            <a:ext cx="7834651" cy="163222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urns to Power/Influence and Group Characteristics"/>
          <p:cNvSpPr>
            <a:spLocks noGrp="1"/>
          </p:cNvSpPr>
          <p:nvPr>
            <p:ph type="title"/>
          </p:nvPr>
        </p:nvSpPr>
        <p:spPr>
          <a:prstGeom prst="rect">
            <a:avLst/>
          </a:prstGeom>
        </p:spPr>
        <p:txBody>
          <a:bodyPr/>
          <a:lstStyle>
            <a:lvl1pPr defTabSz="543305">
              <a:defRPr sz="6696"/>
            </a:lvl1pPr>
          </a:lstStyle>
          <a:p>
            <a:r>
              <a:t>Turns to Power/Influence and Group Characteristics </a:t>
            </a:r>
          </a:p>
        </p:txBody>
      </p:sp>
      <p:sp>
        <p:nvSpPr>
          <p:cNvPr id="345" name="Disproportionate allocation of power —&gt; size of groups…"/>
          <p:cNvSpPr>
            <a:spLocks noGrp="1"/>
          </p:cNvSpPr>
          <p:nvPr>
            <p:ph type="body" idx="1"/>
          </p:nvPr>
        </p:nvSpPr>
        <p:spPr>
          <a:prstGeom prst="rect">
            <a:avLst/>
          </a:prstGeom>
        </p:spPr>
        <p:txBody>
          <a:bodyPr/>
          <a:lstStyle/>
          <a:p>
            <a:r>
              <a:t>Disproportionate allocation of power —&gt; size of groups</a:t>
            </a:r>
          </a:p>
          <a:p>
            <a:r>
              <a:t>However institutional history of nation-states changes power equations within model. Western states clearly aimed at shifting powers in favor of working class</a:t>
            </a:r>
          </a:p>
        </p:txBody>
      </p:sp>
      <p:pic>
        <p:nvPicPr>
          <p:cNvPr id="346" name="pasted-image.png" descr="pasted-image.png"/>
          <p:cNvPicPr>
            <a:picLocks noChangeAspect="1"/>
          </p:cNvPicPr>
          <p:nvPr/>
        </p:nvPicPr>
        <p:blipFill>
          <a:blip r:embed="rId2">
            <a:extLst/>
          </a:blip>
          <a:stretch>
            <a:fillRect/>
          </a:stretch>
        </p:blipFill>
        <p:spPr>
          <a:xfrm>
            <a:off x="4838664" y="7357550"/>
            <a:ext cx="3327472" cy="98239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astes"/>
          <p:cNvSpPr>
            <a:spLocks noGrp="1"/>
          </p:cNvSpPr>
          <p:nvPr>
            <p:ph type="title"/>
          </p:nvPr>
        </p:nvSpPr>
        <p:spPr>
          <a:prstGeom prst="rect">
            <a:avLst/>
          </a:prstGeom>
        </p:spPr>
        <p:txBody>
          <a:bodyPr/>
          <a:lstStyle/>
          <a:p>
            <a:r>
              <a:t>Tastes</a:t>
            </a:r>
          </a:p>
        </p:txBody>
      </p:sp>
      <p:sp>
        <p:nvSpPr>
          <p:cNvPr id="349" name="important presumption that can also change efforts towards public good…"/>
          <p:cNvSpPr>
            <a:spLocks noGrp="1"/>
          </p:cNvSpPr>
          <p:nvPr>
            <p:ph type="body" idx="1"/>
          </p:nvPr>
        </p:nvSpPr>
        <p:spPr>
          <a:xfrm>
            <a:off x="952499" y="393946"/>
            <a:ext cx="11099801" cy="6286501"/>
          </a:xfrm>
          <a:prstGeom prst="rect">
            <a:avLst/>
          </a:prstGeom>
        </p:spPr>
        <p:txBody>
          <a:bodyPr/>
          <a:lstStyle/>
          <a:p>
            <a:r>
              <a:t>important presumption that can also change efforts towards public good</a:t>
            </a:r>
          </a:p>
          <a:p>
            <a:r>
              <a:t>Tiebout &amp; Benabou — allow for models “force consumer-voter to state his true preferences” and account spillovers</a:t>
            </a:r>
          </a:p>
        </p:txBody>
      </p:sp>
      <p:sp>
        <p:nvSpPr>
          <p:cNvPr id="350" name="Migration"/>
          <p:cNvSpPr/>
          <p:nvPr/>
        </p:nvSpPr>
        <p:spPr>
          <a:xfrm>
            <a:off x="4564881" y="5156200"/>
            <a:ext cx="3875038" cy="1193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200">
                <a:latin typeface="+mj-lt"/>
                <a:ea typeface="+mj-ea"/>
                <a:cs typeface="+mj-cs"/>
                <a:sym typeface="Helvetica"/>
              </a:defRPr>
            </a:lvl1pPr>
          </a:lstStyle>
          <a:p>
            <a:r>
              <a:t>Migration</a:t>
            </a:r>
          </a:p>
        </p:txBody>
      </p:sp>
      <p:sp>
        <p:nvSpPr>
          <p:cNvPr id="351" name="Migration in developing countries can be ignored (for sake of model)…"/>
          <p:cNvSpPr/>
          <p:nvPr/>
        </p:nvSpPr>
        <p:spPr>
          <a:xfrm>
            <a:off x="34503" y="7150099"/>
            <a:ext cx="12935794" cy="22733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L="444500" indent="-444500" algn="l">
              <a:spcBef>
                <a:spcPts val="4200"/>
              </a:spcBef>
              <a:buSzPct val="75000"/>
              <a:buChar char="•"/>
              <a:defRPr>
                <a:latin typeface="+mj-lt"/>
                <a:ea typeface="+mj-ea"/>
                <a:cs typeface="+mj-cs"/>
                <a:sym typeface="Helvetica"/>
              </a:defRPr>
            </a:lvl1pPr>
            <a:lvl2pPr marL="889000" indent="-444500" algn="l">
              <a:spcBef>
                <a:spcPts val="4200"/>
              </a:spcBef>
              <a:buSzPct val="75000"/>
              <a:buChar char="•"/>
              <a:defRPr>
                <a:latin typeface="+mj-lt"/>
                <a:ea typeface="+mj-ea"/>
                <a:cs typeface="+mj-cs"/>
                <a:sym typeface="Helvetica"/>
              </a:defRPr>
            </a:lvl2pPr>
          </a:lstStyle>
          <a:p>
            <a:r>
              <a:t>Migration in developing countries can be ignored (for sake of model)</a:t>
            </a:r>
          </a:p>
          <a:p>
            <a:pPr lvl="1"/>
            <a:r>
              <a:t>This is in itself one of the problems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Group Size: Free-Rider more serious"/>
          <p:cNvSpPr>
            <a:spLocks noGrp="1"/>
          </p:cNvSpPr>
          <p:nvPr>
            <p:ph type="title"/>
          </p:nvPr>
        </p:nvSpPr>
        <p:spPr>
          <a:prstGeom prst="rect">
            <a:avLst/>
          </a:prstGeom>
        </p:spPr>
        <p:txBody>
          <a:bodyPr/>
          <a:lstStyle>
            <a:lvl1pPr defTabSz="543305">
              <a:defRPr sz="6696"/>
            </a:lvl1pPr>
          </a:lstStyle>
          <a:p>
            <a:r>
              <a:t>Group Size: Free-Rider more serious</a:t>
            </a:r>
          </a:p>
        </p:txBody>
      </p:sp>
      <p:pic>
        <p:nvPicPr>
          <p:cNvPr id="354" name="pasted-image.png" descr="pasted-image.png"/>
          <p:cNvPicPr>
            <a:picLocks noChangeAspect="1"/>
          </p:cNvPicPr>
          <p:nvPr/>
        </p:nvPicPr>
        <p:blipFill>
          <a:blip r:embed="rId2">
            <a:extLst/>
          </a:blip>
          <a:stretch>
            <a:fillRect/>
          </a:stretch>
        </p:blipFill>
        <p:spPr>
          <a:xfrm>
            <a:off x="1109027" y="2902791"/>
            <a:ext cx="8504787" cy="1801862"/>
          </a:xfrm>
          <a:prstGeom prst="rect">
            <a:avLst/>
          </a:prstGeom>
          <a:ln w="12700">
            <a:miter lim="400000"/>
          </a:ln>
        </p:spPr>
      </p:pic>
      <p:pic>
        <p:nvPicPr>
          <p:cNvPr id="355" name="pasted-image.png" descr="pasted-image.png"/>
          <p:cNvPicPr>
            <a:picLocks noChangeAspect="1"/>
          </p:cNvPicPr>
          <p:nvPr/>
        </p:nvPicPr>
        <p:blipFill>
          <a:blip r:embed="rId3">
            <a:extLst/>
          </a:blip>
          <a:stretch>
            <a:fillRect/>
          </a:stretch>
        </p:blipFill>
        <p:spPr>
          <a:xfrm>
            <a:off x="1593850" y="5003944"/>
            <a:ext cx="9817101" cy="34290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Group Benefits"/>
          <p:cNvSpPr>
            <a:spLocks noGrp="1"/>
          </p:cNvSpPr>
          <p:nvPr>
            <p:ph type="title"/>
          </p:nvPr>
        </p:nvSpPr>
        <p:spPr>
          <a:prstGeom prst="rect">
            <a:avLst/>
          </a:prstGeom>
        </p:spPr>
        <p:txBody>
          <a:bodyPr/>
          <a:lstStyle/>
          <a:p>
            <a:r>
              <a:t>Group Benefits</a:t>
            </a:r>
          </a:p>
        </p:txBody>
      </p:sp>
      <p:sp>
        <p:nvSpPr>
          <p:cNvPr id="358" name="Those with highest benefits more likely to exit the system —&gt; private market —&gt; ∆ inequality increase"/>
          <p:cNvSpPr>
            <a:spLocks noGrp="1"/>
          </p:cNvSpPr>
          <p:nvPr>
            <p:ph type="body" idx="1"/>
          </p:nvPr>
        </p:nvSpPr>
        <p:spPr>
          <a:xfrm>
            <a:off x="952500" y="2370193"/>
            <a:ext cx="11099801" cy="6286501"/>
          </a:xfrm>
          <a:prstGeom prst="rect">
            <a:avLst/>
          </a:prstGeom>
        </p:spPr>
        <p:txBody>
          <a:bodyPr anchor="t"/>
          <a:lstStyle/>
          <a:p>
            <a:r>
              <a:t>Those with highest benefits more likely to exit the system —&gt; private market —&gt; ∆ inequality increase</a:t>
            </a:r>
          </a:p>
        </p:txBody>
      </p:sp>
      <p:pic>
        <p:nvPicPr>
          <p:cNvPr id="359" name="pasted-image.png" descr="pasted-image.png"/>
          <p:cNvPicPr>
            <a:picLocks noChangeAspect="1"/>
          </p:cNvPicPr>
          <p:nvPr/>
        </p:nvPicPr>
        <p:blipFill>
          <a:blip r:embed="rId2">
            <a:extLst/>
          </a:blip>
          <a:stretch>
            <a:fillRect/>
          </a:stretch>
        </p:blipFill>
        <p:spPr>
          <a:xfrm>
            <a:off x="5123013" y="3414083"/>
            <a:ext cx="2668452" cy="1151532"/>
          </a:xfrm>
          <a:prstGeom prst="rect">
            <a:avLst/>
          </a:prstGeom>
          <a:ln w="12700">
            <a:miter lim="400000"/>
          </a:ln>
        </p:spPr>
      </p:pic>
      <p:pic>
        <p:nvPicPr>
          <p:cNvPr id="360" name="pasted-image.png" descr="pasted-image.png"/>
          <p:cNvPicPr>
            <a:picLocks noChangeAspect="1"/>
          </p:cNvPicPr>
          <p:nvPr/>
        </p:nvPicPr>
        <p:blipFill>
          <a:blip r:embed="rId3">
            <a:extLst/>
          </a:blip>
          <a:stretch>
            <a:fillRect/>
          </a:stretch>
        </p:blipFill>
        <p:spPr>
          <a:xfrm>
            <a:off x="2605854" y="4705885"/>
            <a:ext cx="7322745" cy="2335788"/>
          </a:xfrm>
          <a:prstGeom prst="rect">
            <a:avLst/>
          </a:prstGeom>
          <a:ln w="12700">
            <a:miter lim="400000"/>
          </a:ln>
        </p:spPr>
      </p:pic>
      <p:sp>
        <p:nvSpPr>
          <p:cNvPr id="361" name="Khwaja (2004) - alternative model aggregate models where convexity of ind. costs decrease"/>
          <p:cNvSpPr/>
          <p:nvPr/>
        </p:nvSpPr>
        <p:spPr>
          <a:xfrm>
            <a:off x="161751" y="7859879"/>
            <a:ext cx="12681298" cy="1193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marL="444500" indent="-444500" algn="l">
              <a:spcBef>
                <a:spcPts val="4200"/>
              </a:spcBef>
              <a:buSzPct val="75000"/>
              <a:buChar char="•"/>
              <a:defRPr>
                <a:latin typeface="+mj-lt"/>
                <a:ea typeface="+mj-ea"/>
                <a:cs typeface="+mj-cs"/>
                <a:sym typeface="Helvetica"/>
              </a:defRPr>
            </a:lvl1pPr>
          </a:lstStyle>
          <a:p>
            <a:r>
              <a:t>Khwaja (2004) - alternative model aggregate models where convexity of ind. costs decrease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ublic Action vs Access to Public Goods"/>
          <p:cNvSpPr>
            <a:spLocks noGrp="1"/>
          </p:cNvSpPr>
          <p:nvPr>
            <p:ph type="ctrTitle"/>
          </p:nvPr>
        </p:nvSpPr>
        <p:spPr>
          <a:xfrm>
            <a:off x="1515909" y="608374"/>
            <a:ext cx="9972982" cy="2654963"/>
          </a:xfrm>
          <a:prstGeom prst="rect">
            <a:avLst/>
          </a:prstGeom>
        </p:spPr>
        <p:txBody>
          <a:bodyPr/>
          <a:lstStyle/>
          <a:p>
            <a:pPr algn="l" defTabSz="434396">
              <a:lnSpc>
                <a:spcPct val="80000"/>
              </a:lnSpc>
              <a:defRPr sz="7992">
                <a:latin typeface="Helvetica Neue Black Condensed"/>
                <a:ea typeface="Helvetica Neue Black Condensed"/>
                <a:cs typeface="Helvetica Neue Black Condensed"/>
                <a:sym typeface="Helvetica Neue Black Condensed"/>
              </a:defRPr>
            </a:pPr>
            <a:r>
              <a:t>Public Action vs Access to Public Goods</a:t>
            </a:r>
          </a:p>
        </p:txBody>
      </p:sp>
      <p:sp>
        <p:nvSpPr>
          <p:cNvPr id="130" name="Importance: 2-Fold…"/>
          <p:cNvSpPr>
            <a:spLocks noGrp="1"/>
          </p:cNvSpPr>
          <p:nvPr>
            <p:ph type="subTitle" sz="half" idx="1"/>
          </p:nvPr>
        </p:nvSpPr>
        <p:spPr>
          <a:xfrm>
            <a:off x="1270000" y="3594100"/>
            <a:ext cx="10683374" cy="4562609"/>
          </a:xfrm>
          <a:prstGeom prst="rect">
            <a:avLst/>
          </a:prstGeom>
        </p:spPr>
        <p:txBody>
          <a:bodyPr/>
          <a:lstStyle/>
          <a:p>
            <a:pPr defTabSz="531622">
              <a:defRPr sz="2912"/>
            </a:pPr>
            <a:r>
              <a:rPr b="1"/>
              <a:t>Importance:</a:t>
            </a:r>
            <a:r>
              <a:t> </a:t>
            </a:r>
            <a:r>
              <a:rPr b="1"/>
              <a:t>2-Fold</a:t>
            </a:r>
          </a:p>
          <a:p>
            <a:pPr defTabSz="531622">
              <a:defRPr sz="2912"/>
            </a:pPr>
            <a:r>
              <a:t>The National Election Survey (1996, India, n=1000):  “what are the three main problems people like you face today”</a:t>
            </a:r>
          </a:p>
          <a:p>
            <a:pPr defTabSz="531622">
              <a:defRPr sz="2912"/>
            </a:pPr>
            <a:endParaRPr/>
          </a:p>
          <a:p>
            <a:pPr defTabSz="531622">
              <a:defRPr sz="2912"/>
            </a:pPr>
            <a:r>
              <a:t>—Poverty was the most popular response ranked by 1/4</a:t>
            </a:r>
          </a:p>
          <a:p>
            <a:pPr defTabSz="531622">
              <a:defRPr sz="2912"/>
            </a:pPr>
            <a:r>
              <a:t>—Public goods close second:</a:t>
            </a:r>
          </a:p>
          <a:p>
            <a:pPr marL="0" lvl="5" indent="1040130" algn="ctr" defTabSz="531622">
              <a:spcBef>
                <a:spcPts val="0"/>
              </a:spcBef>
              <a:buSzTx/>
              <a:buNone/>
              <a:defRPr sz="2912"/>
            </a:pPr>
            <a:r>
              <a:t>Nearly a fifth of all respondents listed problems associated with forms of public goods (education, drinking water, electricity, transport and communication) as their “main problem”</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ohesion (a myriad of approaches)"/>
          <p:cNvSpPr>
            <a:spLocks noGrp="1"/>
          </p:cNvSpPr>
          <p:nvPr>
            <p:ph type="title"/>
          </p:nvPr>
        </p:nvSpPr>
        <p:spPr>
          <a:prstGeom prst="rect">
            <a:avLst/>
          </a:prstGeom>
        </p:spPr>
        <p:txBody>
          <a:bodyPr/>
          <a:lstStyle>
            <a:lvl1pPr defTabSz="543305">
              <a:defRPr sz="6696"/>
            </a:lvl1pPr>
          </a:lstStyle>
          <a:p>
            <a:r>
              <a:t>Cohesion (a myriad of approaches)</a:t>
            </a:r>
          </a:p>
        </p:txBody>
      </p:sp>
      <p:sp>
        <p:nvSpPr>
          <p:cNvPr id="364" name="Alesina, Bar and Easterly, (1999) - may have different preferences…"/>
          <p:cNvSpPr>
            <a:spLocks noGrp="1"/>
          </p:cNvSpPr>
          <p:nvPr>
            <p:ph type="body" idx="1"/>
          </p:nvPr>
        </p:nvSpPr>
        <p:spPr>
          <a:prstGeom prst="rect">
            <a:avLst/>
          </a:prstGeom>
        </p:spPr>
        <p:txBody>
          <a:bodyPr/>
          <a:lstStyle/>
          <a:p>
            <a:r>
              <a:t>Alesina, Bar and Easterly, (1999) - may have different preferences</a:t>
            </a:r>
          </a:p>
          <a:p>
            <a:r>
              <a:t>Vigdor (2004) - Altruism to people similar</a:t>
            </a:r>
          </a:p>
          <a:p>
            <a:r>
              <a:t>Miguel and Gugerty (2005) - lack of chohesion may influence provisions —&gt; even in the case of 100% agreement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 name="pasted-image.png" descr="pasted-image.png"/>
          <p:cNvPicPr>
            <a:picLocks noChangeAspect="1"/>
          </p:cNvPicPr>
          <p:nvPr/>
        </p:nvPicPr>
        <p:blipFill>
          <a:blip r:embed="rId2">
            <a:extLst/>
          </a:blip>
          <a:stretch>
            <a:fillRect/>
          </a:stretch>
        </p:blipFill>
        <p:spPr>
          <a:xfrm>
            <a:off x="5215001" y="719463"/>
            <a:ext cx="1511301" cy="1130301"/>
          </a:xfrm>
          <a:prstGeom prst="rect">
            <a:avLst/>
          </a:prstGeom>
          <a:ln w="12700">
            <a:miter lim="400000"/>
          </a:ln>
        </p:spPr>
      </p:pic>
      <p:sp>
        <p:nvSpPr>
          <p:cNvPr id="367" name="Start with:"/>
          <p:cNvSpPr/>
          <p:nvPr/>
        </p:nvSpPr>
        <p:spPr>
          <a:xfrm>
            <a:off x="1553707" y="298530"/>
            <a:ext cx="2129639"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Start with:</a:t>
            </a:r>
          </a:p>
        </p:txBody>
      </p:sp>
      <p:pic>
        <p:nvPicPr>
          <p:cNvPr id="368" name="pasted-image.png" descr="pasted-image.png"/>
          <p:cNvPicPr>
            <a:picLocks noChangeAspect="1"/>
          </p:cNvPicPr>
          <p:nvPr/>
        </p:nvPicPr>
        <p:blipFill>
          <a:blip r:embed="rId3">
            <a:extLst/>
          </a:blip>
          <a:stretch>
            <a:fillRect/>
          </a:stretch>
        </p:blipFill>
        <p:spPr>
          <a:xfrm>
            <a:off x="1600199" y="2420159"/>
            <a:ext cx="9804401" cy="5956301"/>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Esteban and Ray (1999)"/>
          <p:cNvSpPr>
            <a:spLocks noGrp="1"/>
          </p:cNvSpPr>
          <p:nvPr>
            <p:ph type="title"/>
          </p:nvPr>
        </p:nvSpPr>
        <p:spPr>
          <a:xfrm>
            <a:off x="952500" y="444500"/>
            <a:ext cx="11099800" cy="1969707"/>
          </a:xfrm>
          <a:prstGeom prst="rect">
            <a:avLst/>
          </a:prstGeom>
        </p:spPr>
        <p:txBody>
          <a:bodyPr/>
          <a:lstStyle/>
          <a:p>
            <a:r>
              <a:t>Esteban and Ray (1999)</a:t>
            </a:r>
          </a:p>
        </p:txBody>
      </p:sp>
      <p:pic>
        <p:nvPicPr>
          <p:cNvPr id="371" name="pasted-image.png" descr="pasted-image.png"/>
          <p:cNvPicPr>
            <a:picLocks noChangeAspect="1"/>
          </p:cNvPicPr>
          <p:nvPr/>
        </p:nvPicPr>
        <p:blipFill>
          <a:blip r:embed="rId2">
            <a:extLst/>
          </a:blip>
          <a:stretch>
            <a:fillRect/>
          </a:stretch>
        </p:blipFill>
        <p:spPr>
          <a:xfrm>
            <a:off x="2184185" y="2330450"/>
            <a:ext cx="9652001" cy="5092701"/>
          </a:xfrm>
          <a:prstGeom prst="rect">
            <a:avLst/>
          </a:prstGeom>
          <a:ln w="12700">
            <a:miter lim="400000"/>
          </a:ln>
        </p:spPr>
      </p:pic>
      <p:sp>
        <p:nvSpPr>
          <p:cNvPr id="372" name="“More effort reduces quality of the public goods”…"/>
          <p:cNvSpPr/>
          <p:nvPr/>
        </p:nvSpPr>
        <p:spPr>
          <a:xfrm>
            <a:off x="1930236" y="7957914"/>
            <a:ext cx="10159899" cy="1193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“More effort reduces quality of the public goods”</a:t>
            </a:r>
          </a:p>
          <a:p>
            <a:r>
              <a:t>— Effort is in form of </a:t>
            </a:r>
            <a:r>
              <a:rPr i="1">
                <a:latin typeface="+mj-lt"/>
                <a:ea typeface="+mj-ea"/>
                <a:cs typeface="+mj-cs"/>
                <a:sym typeface="Helvetica"/>
              </a:rPr>
              <a:t>lobbying</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flections of Models"/>
          <p:cNvSpPr>
            <a:spLocks noGrp="1"/>
          </p:cNvSpPr>
          <p:nvPr>
            <p:ph type="title"/>
          </p:nvPr>
        </p:nvSpPr>
        <p:spPr>
          <a:prstGeom prst="rect">
            <a:avLst/>
          </a:prstGeom>
        </p:spPr>
        <p:txBody>
          <a:bodyPr/>
          <a:lstStyle/>
          <a:p>
            <a:r>
              <a:t>Reflections of Models</a:t>
            </a:r>
          </a:p>
        </p:txBody>
      </p:sp>
      <p:sp>
        <p:nvSpPr>
          <p:cNvPr id="375" name="When individuals are absent in coordination —&gt; under-supply of effort but extent socially under-provisioned - characteristics"/>
          <p:cNvSpPr>
            <a:spLocks noGrp="1"/>
          </p:cNvSpPr>
          <p:nvPr>
            <p:ph type="body" idx="1"/>
          </p:nvPr>
        </p:nvSpPr>
        <p:spPr>
          <a:prstGeom prst="rect">
            <a:avLst/>
          </a:prstGeom>
        </p:spPr>
        <p:txBody>
          <a:bodyPr/>
          <a:lstStyle/>
          <a:p>
            <a:r>
              <a:t>When individuals are absent in coordination —&gt; under-supply of </a:t>
            </a:r>
            <a:r>
              <a:rPr b="1"/>
              <a:t>effort </a:t>
            </a:r>
            <a:r>
              <a:t>but extent socially under-provisioned - characteristics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roblems: “Public action never directly exempt in experimental” environments suggest observations instead on public access and availability and relationship in community characteristics…"/>
          <p:cNvSpPr>
            <a:spLocks noGrp="1"/>
          </p:cNvSpPr>
          <p:nvPr>
            <p:ph type="body" idx="1"/>
          </p:nvPr>
        </p:nvSpPr>
        <p:spPr>
          <a:prstGeom prst="rect">
            <a:avLst/>
          </a:prstGeom>
        </p:spPr>
        <p:txBody>
          <a:bodyPr/>
          <a:lstStyle/>
          <a:p>
            <a:r>
              <a:t>Problems: “Public action never directly exempt in experimental” environments suggest observations instead on public access and availability and relationship in community characteristics </a:t>
            </a:r>
          </a:p>
          <a:p>
            <a:r>
              <a:t>Quality vs Quantity</a:t>
            </a:r>
          </a:p>
          <a:p>
            <a:r>
              <a:t>As Tiebout model - characteristics of community may change in response to availability</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Index of Polarization Relation to Lack of Cohesion"/>
          <p:cNvSpPr>
            <a:spLocks noGrp="1"/>
          </p:cNvSpPr>
          <p:nvPr>
            <p:ph type="title"/>
          </p:nvPr>
        </p:nvSpPr>
        <p:spPr>
          <a:xfrm>
            <a:off x="952499" y="-113965"/>
            <a:ext cx="11099801" cy="2159001"/>
          </a:xfrm>
          <a:prstGeom prst="rect">
            <a:avLst/>
          </a:prstGeom>
        </p:spPr>
        <p:txBody>
          <a:bodyPr/>
          <a:lstStyle>
            <a:lvl1pPr>
              <a:defRPr sz="5000"/>
            </a:lvl1pPr>
          </a:lstStyle>
          <a:p>
            <a:r>
              <a:t>Index of Polarization Relation to Lack of Cohesion</a:t>
            </a:r>
          </a:p>
        </p:txBody>
      </p:sp>
      <p:pic>
        <p:nvPicPr>
          <p:cNvPr id="380" name="pasted-image.png" descr="pasted-image.png"/>
          <p:cNvPicPr>
            <a:picLocks noChangeAspect="1"/>
          </p:cNvPicPr>
          <p:nvPr/>
        </p:nvPicPr>
        <p:blipFill>
          <a:blip r:embed="rId2">
            <a:extLst/>
          </a:blip>
          <a:stretch>
            <a:fillRect/>
          </a:stretch>
        </p:blipFill>
        <p:spPr>
          <a:xfrm>
            <a:off x="4425883" y="1929126"/>
            <a:ext cx="3924301" cy="1397001"/>
          </a:xfrm>
          <a:prstGeom prst="rect">
            <a:avLst/>
          </a:prstGeom>
          <a:ln w="12700">
            <a:miter lim="400000"/>
          </a:ln>
        </p:spPr>
      </p:pic>
      <p:pic>
        <p:nvPicPr>
          <p:cNvPr id="381" name="pasted-image.png" descr="pasted-image.png"/>
          <p:cNvPicPr>
            <a:picLocks noChangeAspect="1"/>
          </p:cNvPicPr>
          <p:nvPr/>
        </p:nvPicPr>
        <p:blipFill>
          <a:blip r:embed="rId3">
            <a:extLst/>
          </a:blip>
          <a:stretch>
            <a:fillRect/>
          </a:stretch>
        </p:blipFill>
        <p:spPr>
          <a:xfrm>
            <a:off x="4279833" y="3523224"/>
            <a:ext cx="4216401" cy="1447801"/>
          </a:xfrm>
          <a:prstGeom prst="rect">
            <a:avLst/>
          </a:prstGeom>
          <a:ln w="12700">
            <a:miter lim="400000"/>
          </a:ln>
        </p:spPr>
      </p:pic>
      <p:pic>
        <p:nvPicPr>
          <p:cNvPr id="382" name="pasted-image.png" descr="pasted-image.png"/>
          <p:cNvPicPr>
            <a:picLocks noChangeAspect="1"/>
          </p:cNvPicPr>
          <p:nvPr/>
        </p:nvPicPr>
        <p:blipFill>
          <a:blip r:embed="rId4">
            <a:extLst/>
          </a:blip>
          <a:stretch>
            <a:fillRect/>
          </a:stretch>
        </p:blipFill>
        <p:spPr>
          <a:xfrm>
            <a:off x="3631208" y="4628147"/>
            <a:ext cx="5742384" cy="1959703"/>
          </a:xfrm>
          <a:prstGeom prst="rect">
            <a:avLst/>
          </a:prstGeom>
          <a:ln w="12700">
            <a:miter lim="400000"/>
          </a:ln>
        </p:spPr>
      </p:pic>
      <p:pic>
        <p:nvPicPr>
          <p:cNvPr id="383" name="pasted-image.png" descr="pasted-image.png"/>
          <p:cNvPicPr>
            <a:picLocks noChangeAspect="1"/>
          </p:cNvPicPr>
          <p:nvPr/>
        </p:nvPicPr>
        <p:blipFill>
          <a:blip r:embed="rId5">
            <a:extLst/>
          </a:blip>
          <a:stretch>
            <a:fillRect/>
          </a:stretch>
        </p:blipFill>
        <p:spPr>
          <a:xfrm>
            <a:off x="-37854" y="6449214"/>
            <a:ext cx="13080508" cy="2210557"/>
          </a:xfrm>
          <a:prstGeom prst="rect">
            <a:avLst/>
          </a:prstGeom>
          <a:ln w="12700">
            <a:miter lim="400000"/>
          </a:ln>
        </p:spPr>
      </p:pic>
      <p:sp>
        <p:nvSpPr>
          <p:cNvPr id="384" name="Heterogeneity index of ethnolinguistic fragmentation"/>
          <p:cNvSpPr/>
          <p:nvPr/>
        </p:nvSpPr>
        <p:spPr>
          <a:xfrm>
            <a:off x="93338" y="3828024"/>
            <a:ext cx="4758851" cy="838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400" i="1">
                <a:latin typeface="+mj-lt"/>
                <a:ea typeface="+mj-ea"/>
                <a:cs typeface="+mj-cs"/>
                <a:sym typeface="Helvetica"/>
              </a:defRPr>
            </a:lvl1pPr>
          </a:lstStyle>
          <a:p>
            <a:r>
              <a:t>Heterogeneity index of ethnolinguistic fragmentation</a:t>
            </a:r>
          </a:p>
        </p:txBody>
      </p:sp>
      <p:pic>
        <p:nvPicPr>
          <p:cNvPr id="385" name="pasted-image.png" descr="pasted-image.png"/>
          <p:cNvPicPr>
            <a:picLocks noChangeAspect="1"/>
          </p:cNvPicPr>
          <p:nvPr/>
        </p:nvPicPr>
        <p:blipFill>
          <a:blip r:embed="rId6">
            <a:extLst/>
          </a:blip>
          <a:stretch>
            <a:fillRect/>
          </a:stretch>
        </p:blipFill>
        <p:spPr>
          <a:xfrm>
            <a:off x="820454" y="8701397"/>
            <a:ext cx="4179519" cy="83820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Role of Group Characteristics, Distributions of Benefits and Cohesion"/>
          <p:cNvSpPr>
            <a:spLocks noGrp="1"/>
          </p:cNvSpPr>
          <p:nvPr>
            <p:ph type="title"/>
          </p:nvPr>
        </p:nvSpPr>
        <p:spPr>
          <a:prstGeom prst="rect">
            <a:avLst/>
          </a:prstGeom>
        </p:spPr>
        <p:txBody>
          <a:bodyPr/>
          <a:lstStyle>
            <a:lvl1pPr defTabSz="408940">
              <a:defRPr sz="5040"/>
            </a:lvl1pPr>
          </a:lstStyle>
          <a:p>
            <a:r>
              <a:t>Role of Group Characteristics, Distributions of Benefits and Cohesion</a:t>
            </a:r>
          </a:p>
        </p:txBody>
      </p:sp>
      <p:sp>
        <p:nvSpPr>
          <p:cNvPr id="388" name="Hard to observe…"/>
          <p:cNvSpPr>
            <a:spLocks noGrp="1"/>
          </p:cNvSpPr>
          <p:nvPr>
            <p:ph type="body" idx="1"/>
          </p:nvPr>
        </p:nvSpPr>
        <p:spPr>
          <a:prstGeom prst="rect">
            <a:avLst/>
          </a:prstGeom>
        </p:spPr>
        <p:txBody>
          <a:bodyPr/>
          <a:lstStyle/>
          <a:p>
            <a:pPr marL="360045" indent="-360045" defTabSz="473201">
              <a:spcBef>
                <a:spcPts val="3400"/>
              </a:spcBef>
              <a:defRPr sz="2916"/>
            </a:pPr>
            <a:r>
              <a:t>Hard to observe</a:t>
            </a:r>
          </a:p>
          <a:p>
            <a:pPr marL="360045" indent="-360045" defTabSz="473201">
              <a:spcBef>
                <a:spcPts val="3400"/>
              </a:spcBef>
              <a:defRPr sz="2916"/>
            </a:pPr>
            <a:r>
              <a:t>Proxies </a:t>
            </a:r>
          </a:p>
          <a:p>
            <a:pPr marL="360045" indent="-360045" defTabSz="473201">
              <a:spcBef>
                <a:spcPts val="3400"/>
              </a:spcBef>
              <a:defRPr sz="2916"/>
            </a:pPr>
            <a:r>
              <a:t>Foster and Rosenzweig (2000) - measure returns to public goods —&gt; if availability changes in response to those goods </a:t>
            </a:r>
          </a:p>
          <a:p>
            <a:pPr marL="720090" lvl="1" indent="-360045" defTabSz="473201">
              <a:spcBef>
                <a:spcPts val="3400"/>
              </a:spcBef>
              <a:defRPr sz="2916" i="1"/>
            </a:pPr>
            <a:r>
              <a:t>“India data between 1971-1982 secondary school enrollments and school construction responses to the rapid growth in agricultural yields”</a:t>
            </a:r>
          </a:p>
          <a:p>
            <a:pPr marL="360045" indent="-360045" defTabSz="473201">
              <a:spcBef>
                <a:spcPts val="3400"/>
              </a:spcBef>
              <a:defRPr sz="2916"/>
            </a:pPr>
            <a:r>
              <a:t>Political sway</a:t>
            </a:r>
          </a:p>
          <a:p>
            <a:pPr marL="360045" indent="-360045" defTabSz="473201">
              <a:spcBef>
                <a:spcPts val="3400"/>
              </a:spcBef>
              <a:defRPr sz="2916"/>
            </a:pPr>
            <a:r>
              <a:t>Religion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Distribution of Benefits"/>
          <p:cNvSpPr>
            <a:spLocks noGrp="1"/>
          </p:cNvSpPr>
          <p:nvPr>
            <p:ph type="title"/>
          </p:nvPr>
        </p:nvSpPr>
        <p:spPr>
          <a:prstGeom prst="rect">
            <a:avLst/>
          </a:prstGeom>
        </p:spPr>
        <p:txBody>
          <a:bodyPr/>
          <a:lstStyle/>
          <a:p>
            <a:r>
              <a:t>Distribution of Benefits</a:t>
            </a:r>
          </a:p>
        </p:txBody>
      </p:sp>
      <p:sp>
        <p:nvSpPr>
          <p:cNvPr id="391" name="Khwaja (2002) - “deal with this by separately measuring assets and benefits.…"/>
          <p:cNvSpPr>
            <a:spLocks noGrp="1"/>
          </p:cNvSpPr>
          <p:nvPr>
            <p:ph type="body" idx="1"/>
          </p:nvPr>
        </p:nvSpPr>
        <p:spPr>
          <a:prstGeom prst="rect">
            <a:avLst/>
          </a:prstGeom>
        </p:spPr>
        <p:txBody>
          <a:bodyPr/>
          <a:lstStyle/>
          <a:p>
            <a:pPr marL="391159" indent="-391159" defTabSz="514095">
              <a:spcBef>
                <a:spcPts val="3600"/>
              </a:spcBef>
              <a:defRPr sz="3168"/>
            </a:pPr>
            <a:r>
              <a:t>Khwaja (2002) - “deal with this by separately measuring assets and benefits. </a:t>
            </a:r>
          </a:p>
          <a:p>
            <a:pPr marL="782319" lvl="1" indent="-391159" defTabSz="514095">
              <a:spcBef>
                <a:spcPts val="3600"/>
              </a:spcBef>
              <a:defRPr sz="3168"/>
            </a:pPr>
            <a:r>
              <a:t>Controlled for inequality in the land, still unequal in benefits —&gt; significant U-shaped effect. “Increases in inequality at low levels of inequality hurts the public projects, but further increases at higher levels of inequality… leads greater maintenance.” </a:t>
            </a:r>
          </a:p>
          <a:p>
            <a:pPr marL="391159" indent="-391159" defTabSz="514095">
              <a:spcBef>
                <a:spcPts val="3600"/>
              </a:spcBef>
              <a:defRPr sz="3168"/>
            </a:pPr>
            <a:endParaRPr/>
          </a:p>
          <a:p>
            <a:pPr marL="391159" indent="-391159" defTabSz="514095">
              <a:spcBef>
                <a:spcPts val="3600"/>
              </a:spcBef>
              <a:defRPr sz="3168"/>
            </a:pPr>
            <a:r>
              <a:t>Olsen affect - farmers and free-riding within technological advances in agriculture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Cohesion"/>
          <p:cNvSpPr>
            <a:spLocks noGrp="1"/>
          </p:cNvSpPr>
          <p:nvPr>
            <p:ph type="title"/>
          </p:nvPr>
        </p:nvSpPr>
        <p:spPr>
          <a:prstGeom prst="rect">
            <a:avLst/>
          </a:prstGeom>
        </p:spPr>
        <p:txBody>
          <a:bodyPr/>
          <a:lstStyle/>
          <a:p>
            <a:r>
              <a:t>Cohesion</a:t>
            </a:r>
          </a:p>
        </p:txBody>
      </p:sp>
      <p:sp>
        <p:nvSpPr>
          <p:cNvPr id="394" name="Unclear — huge problem of heterogeneity…"/>
          <p:cNvSpPr>
            <a:spLocks noGrp="1"/>
          </p:cNvSpPr>
          <p:nvPr>
            <p:ph type="body" idx="1"/>
          </p:nvPr>
        </p:nvSpPr>
        <p:spPr>
          <a:prstGeom prst="rect">
            <a:avLst/>
          </a:prstGeom>
        </p:spPr>
        <p:txBody>
          <a:bodyPr/>
          <a:lstStyle/>
          <a:p>
            <a:r>
              <a:t>Unclear — huge problem of heterogeneity</a:t>
            </a:r>
          </a:p>
          <a:p>
            <a:r>
              <a:t>Interpretation of welfare</a:t>
            </a:r>
          </a:p>
          <a:p>
            <a:r>
              <a:t>Collective action with more groups or wasteful?</a:t>
            </a:r>
          </a:p>
          <a:p>
            <a:pPr>
              <a:defRPr b="1"/>
            </a:pPr>
            <a:r>
              <a:t>“Not clear how one would establish exogeneity of the heterogeneity measure”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Public Goods experiment vary in psychological experiments"/>
          <p:cNvSpPr>
            <a:spLocks noGrp="1"/>
          </p:cNvSpPr>
          <p:nvPr>
            <p:ph type="title"/>
          </p:nvPr>
        </p:nvSpPr>
        <p:spPr>
          <a:prstGeom prst="rect">
            <a:avLst/>
          </a:prstGeom>
        </p:spPr>
        <p:txBody>
          <a:bodyPr/>
          <a:lstStyle>
            <a:lvl1pPr defTabSz="525779">
              <a:defRPr sz="6479"/>
            </a:lvl1pPr>
          </a:lstStyle>
          <a:p>
            <a:r>
              <a:t>Public Goods experiment vary in psychological experiments</a:t>
            </a:r>
          </a:p>
        </p:txBody>
      </p:sp>
      <p:sp>
        <p:nvSpPr>
          <p:cNvPr id="397" name="Subjects contribute more than expected under Nash equilibrium ~40-60%…"/>
          <p:cNvSpPr>
            <a:spLocks noGrp="1"/>
          </p:cNvSpPr>
          <p:nvPr>
            <p:ph type="body" idx="1"/>
          </p:nvPr>
        </p:nvSpPr>
        <p:spPr>
          <a:prstGeom prst="rect">
            <a:avLst/>
          </a:prstGeom>
        </p:spPr>
        <p:txBody>
          <a:bodyPr/>
          <a:lstStyle/>
          <a:p>
            <a:pPr marL="391159" indent="-391159" defTabSz="514095">
              <a:spcBef>
                <a:spcPts val="3600"/>
              </a:spcBef>
              <a:defRPr sz="3168"/>
            </a:pPr>
            <a:r>
              <a:t>Subjects contribute more than expected under Nash equilibrium ~40-60% </a:t>
            </a:r>
          </a:p>
          <a:p>
            <a:pPr marL="391159" indent="-391159" defTabSz="514095">
              <a:spcBef>
                <a:spcPts val="3600"/>
              </a:spcBef>
              <a:defRPr sz="3168"/>
            </a:pPr>
            <a:r>
              <a:t>Drastic changes with communication within groups that don’t </a:t>
            </a:r>
            <a:r>
              <a:rPr i="1"/>
              <a:t>know each other:</a:t>
            </a:r>
          </a:p>
          <a:p>
            <a:pPr marL="782319" lvl="1" indent="-391159" defTabSz="514095">
              <a:spcBef>
                <a:spcPts val="3600"/>
              </a:spcBef>
              <a:defRPr sz="3168"/>
            </a:pPr>
            <a:r>
              <a:rPr i="1"/>
              <a:t>“we would expect correlation with the frequency of within-group interactions to explain provision of public good”</a:t>
            </a:r>
          </a:p>
          <a:p>
            <a:pPr marL="782319" lvl="1" indent="-391159" defTabSz="514095">
              <a:spcBef>
                <a:spcPts val="3600"/>
              </a:spcBef>
              <a:defRPr sz="3168"/>
            </a:pPr>
            <a:r>
              <a:rPr i="1"/>
              <a:t>Possible that social classifications that we observe in census and survey data not most appropriate as they can quickly change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Empirical Heterogeneity"/>
          <p:cNvSpPr>
            <a:spLocks noGrp="1"/>
          </p:cNvSpPr>
          <p:nvPr>
            <p:ph type="title"/>
          </p:nvPr>
        </p:nvSpPr>
        <p:spPr>
          <a:prstGeom prst="rect">
            <a:avLst/>
          </a:prstGeom>
        </p:spPr>
        <p:txBody>
          <a:bodyPr/>
          <a:lstStyle/>
          <a:p>
            <a:r>
              <a:t>Empirical Heterogeneity</a:t>
            </a:r>
          </a:p>
        </p:txBody>
      </p:sp>
      <p:sp>
        <p:nvSpPr>
          <p:cNvPr id="133" name="Banerjee uses aggregate empirical economic disharmony as a unit to make claim…"/>
          <p:cNvSpPr>
            <a:spLocks noGrp="1"/>
          </p:cNvSpPr>
          <p:nvPr>
            <p:ph type="body" idx="1"/>
          </p:nvPr>
        </p:nvSpPr>
        <p:spPr>
          <a:xfrm>
            <a:off x="856432" y="2609850"/>
            <a:ext cx="11291936" cy="6286500"/>
          </a:xfrm>
          <a:prstGeom prst="rect">
            <a:avLst/>
          </a:prstGeom>
        </p:spPr>
        <p:txBody>
          <a:bodyPr/>
          <a:lstStyle>
            <a:lvl1pPr>
              <a:defRPr sz="4800"/>
            </a:lvl1pPr>
          </a:lstStyle>
          <a:p>
            <a:r>
              <a:t>Banerjee uses aggregate empirical economic disharmony as a unit to make claim…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osts and Potential Bottom up Interventions"/>
          <p:cNvSpPr>
            <a:spLocks noGrp="1"/>
          </p:cNvSpPr>
          <p:nvPr>
            <p:ph type="title"/>
          </p:nvPr>
        </p:nvSpPr>
        <p:spPr>
          <a:prstGeom prst="rect">
            <a:avLst/>
          </a:prstGeom>
        </p:spPr>
        <p:txBody>
          <a:bodyPr/>
          <a:lstStyle>
            <a:lvl1pPr defTabSz="543305">
              <a:defRPr sz="6696"/>
            </a:lvl1pPr>
          </a:lstStyle>
          <a:p>
            <a:r>
              <a:t>Costs and Potential Bottom up Interventions</a:t>
            </a:r>
          </a:p>
        </p:txBody>
      </p:sp>
      <p:sp>
        <p:nvSpPr>
          <p:cNvPr id="400" name="Political leverage…"/>
          <p:cNvSpPr>
            <a:spLocks noGrp="1"/>
          </p:cNvSpPr>
          <p:nvPr>
            <p:ph type="body" idx="1"/>
          </p:nvPr>
        </p:nvSpPr>
        <p:spPr>
          <a:prstGeom prst="rect">
            <a:avLst/>
          </a:prstGeom>
        </p:spPr>
        <p:txBody>
          <a:bodyPr/>
          <a:lstStyle/>
          <a:p>
            <a:pPr marL="417830" indent="-417830" defTabSz="549148">
              <a:spcBef>
                <a:spcPts val="3900"/>
              </a:spcBef>
              <a:defRPr sz="3384"/>
            </a:pPr>
            <a:r>
              <a:t>Political leverage</a:t>
            </a:r>
          </a:p>
          <a:p>
            <a:pPr marL="417830" indent="-417830" defTabSz="549148">
              <a:spcBef>
                <a:spcPts val="3900"/>
              </a:spcBef>
              <a:defRPr sz="3384"/>
            </a:pPr>
            <a:r>
              <a:t>Costs in India 21% higher than social near-optimum allocation (Athreya and Somanathan, 2006)</a:t>
            </a:r>
          </a:p>
          <a:p>
            <a:pPr marL="417830" indent="-417830" defTabSz="549148">
              <a:spcBef>
                <a:spcPts val="3900"/>
              </a:spcBef>
              <a:defRPr sz="3384"/>
            </a:pPr>
            <a:r>
              <a:t>Rahman and Smith (1999) - Bangladesh relocation of centers would reduce distance 43%</a:t>
            </a:r>
          </a:p>
          <a:p>
            <a:pPr marL="417830" indent="-417830" defTabSz="549148">
              <a:spcBef>
                <a:spcPts val="3900"/>
              </a:spcBef>
              <a:defRPr sz="3384" b="1"/>
            </a:pPr>
            <a:r>
              <a:t>Bureaucratic Mistakes</a:t>
            </a:r>
          </a:p>
          <a:p>
            <a:pPr marL="417830" indent="-417830" defTabSz="549148">
              <a:spcBef>
                <a:spcPts val="3900"/>
              </a:spcBef>
              <a:defRPr sz="3384"/>
            </a:pPr>
            <a:r>
              <a:t>Turn to autonomous states of India where rulers provide public goods, even lacking in public effort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p:cNvSpPr/>
          <p:nvPr/>
        </p:nvSpPr>
        <p:spPr>
          <a:xfrm>
            <a:off x="2536637" y="6503590"/>
            <a:ext cx="1909157" cy="1635523"/>
          </a:xfrm>
          <a:custGeom>
            <a:avLst/>
            <a:gdLst/>
            <a:ahLst/>
            <a:cxnLst>
              <a:cxn ang="0">
                <a:pos x="wd2" y="hd2"/>
              </a:cxn>
              <a:cxn ang="5400000">
                <a:pos x="wd2" y="hd2"/>
              </a:cxn>
              <a:cxn ang="10800000">
                <a:pos x="wd2" y="hd2"/>
              </a:cxn>
              <a:cxn ang="16200000">
                <a:pos x="wd2" y="hd2"/>
              </a:cxn>
            </a:cxnLst>
            <a:rect l="0" t="0" r="r" b="b"/>
            <a:pathLst>
              <a:path w="21498" h="21600" extrusionOk="0">
                <a:moveTo>
                  <a:pt x="21498" y="0"/>
                </a:moveTo>
                <a:lnTo>
                  <a:pt x="21239" y="47"/>
                </a:lnTo>
                <a:cubicBezTo>
                  <a:pt x="20879" y="109"/>
                  <a:pt x="20563" y="486"/>
                  <a:pt x="20309" y="791"/>
                </a:cubicBezTo>
                <a:cubicBezTo>
                  <a:pt x="20235" y="880"/>
                  <a:pt x="20168" y="964"/>
                  <a:pt x="20104" y="1033"/>
                </a:cubicBezTo>
                <a:cubicBezTo>
                  <a:pt x="20002" y="1141"/>
                  <a:pt x="19892" y="1190"/>
                  <a:pt x="19755" y="1190"/>
                </a:cubicBezTo>
                <a:cubicBezTo>
                  <a:pt x="19606" y="1190"/>
                  <a:pt x="19441" y="1130"/>
                  <a:pt x="19299" y="1069"/>
                </a:cubicBezTo>
                <a:cubicBezTo>
                  <a:pt x="19095" y="983"/>
                  <a:pt x="19006" y="856"/>
                  <a:pt x="18893" y="692"/>
                </a:cubicBezTo>
                <a:cubicBezTo>
                  <a:pt x="18832" y="604"/>
                  <a:pt x="18763" y="499"/>
                  <a:pt x="18669" y="398"/>
                </a:cubicBezTo>
                <a:cubicBezTo>
                  <a:pt x="18543" y="262"/>
                  <a:pt x="18399" y="194"/>
                  <a:pt x="18244" y="194"/>
                </a:cubicBezTo>
                <a:cubicBezTo>
                  <a:pt x="18074" y="194"/>
                  <a:pt x="17894" y="281"/>
                  <a:pt x="17726" y="446"/>
                </a:cubicBezTo>
                <a:cubicBezTo>
                  <a:pt x="17559" y="609"/>
                  <a:pt x="17534" y="782"/>
                  <a:pt x="17512" y="922"/>
                </a:cubicBezTo>
                <a:cubicBezTo>
                  <a:pt x="17495" y="1028"/>
                  <a:pt x="17478" y="1123"/>
                  <a:pt x="17409" y="1216"/>
                </a:cubicBezTo>
                <a:cubicBezTo>
                  <a:pt x="17363" y="1279"/>
                  <a:pt x="17295" y="1280"/>
                  <a:pt x="17185" y="1284"/>
                </a:cubicBezTo>
                <a:cubicBezTo>
                  <a:pt x="17085" y="1288"/>
                  <a:pt x="16973" y="1294"/>
                  <a:pt x="16872" y="1373"/>
                </a:cubicBezTo>
                <a:cubicBezTo>
                  <a:pt x="16596" y="1588"/>
                  <a:pt x="16704" y="1914"/>
                  <a:pt x="16774" y="2128"/>
                </a:cubicBezTo>
                <a:cubicBezTo>
                  <a:pt x="16813" y="2246"/>
                  <a:pt x="16853" y="2364"/>
                  <a:pt x="16828" y="2427"/>
                </a:cubicBezTo>
                <a:cubicBezTo>
                  <a:pt x="16815" y="2460"/>
                  <a:pt x="16779" y="2492"/>
                  <a:pt x="16721" y="2516"/>
                </a:cubicBezTo>
                <a:cubicBezTo>
                  <a:pt x="16703" y="2523"/>
                  <a:pt x="16684" y="2526"/>
                  <a:pt x="16662" y="2526"/>
                </a:cubicBezTo>
                <a:cubicBezTo>
                  <a:pt x="16619" y="2526"/>
                  <a:pt x="16571" y="2510"/>
                  <a:pt x="16519" y="2495"/>
                </a:cubicBezTo>
                <a:cubicBezTo>
                  <a:pt x="16458" y="2477"/>
                  <a:pt x="16393" y="2458"/>
                  <a:pt x="16323" y="2458"/>
                </a:cubicBezTo>
                <a:cubicBezTo>
                  <a:pt x="16257" y="2458"/>
                  <a:pt x="16199" y="2477"/>
                  <a:pt x="16144" y="2511"/>
                </a:cubicBezTo>
                <a:cubicBezTo>
                  <a:pt x="16060" y="2561"/>
                  <a:pt x="16006" y="2659"/>
                  <a:pt x="15961" y="2747"/>
                </a:cubicBezTo>
                <a:cubicBezTo>
                  <a:pt x="15913" y="2840"/>
                  <a:pt x="15880" y="2904"/>
                  <a:pt x="15827" y="2904"/>
                </a:cubicBezTo>
                <a:cubicBezTo>
                  <a:pt x="15771" y="2889"/>
                  <a:pt x="15713" y="2705"/>
                  <a:pt x="15670" y="2574"/>
                </a:cubicBezTo>
                <a:cubicBezTo>
                  <a:pt x="15587" y="2314"/>
                  <a:pt x="15480" y="1992"/>
                  <a:pt x="15206" y="1992"/>
                </a:cubicBezTo>
                <a:cubicBezTo>
                  <a:pt x="15146" y="1992"/>
                  <a:pt x="15085" y="2011"/>
                  <a:pt x="15018" y="2044"/>
                </a:cubicBezTo>
                <a:cubicBezTo>
                  <a:pt x="14786" y="2158"/>
                  <a:pt x="14768" y="2660"/>
                  <a:pt x="14776" y="3297"/>
                </a:cubicBezTo>
                <a:cubicBezTo>
                  <a:pt x="14850" y="3574"/>
                  <a:pt x="14818" y="3881"/>
                  <a:pt x="14674" y="4130"/>
                </a:cubicBezTo>
                <a:cubicBezTo>
                  <a:pt x="14505" y="4422"/>
                  <a:pt x="14213" y="4571"/>
                  <a:pt x="14012" y="4833"/>
                </a:cubicBezTo>
                <a:cubicBezTo>
                  <a:pt x="13768" y="5151"/>
                  <a:pt x="13671" y="5626"/>
                  <a:pt x="13382" y="5897"/>
                </a:cubicBezTo>
                <a:cubicBezTo>
                  <a:pt x="13147" y="6117"/>
                  <a:pt x="12861" y="6163"/>
                  <a:pt x="12555" y="6106"/>
                </a:cubicBezTo>
                <a:cubicBezTo>
                  <a:pt x="12328" y="6064"/>
                  <a:pt x="12073" y="5995"/>
                  <a:pt x="11948" y="6211"/>
                </a:cubicBezTo>
                <a:cubicBezTo>
                  <a:pt x="11818" y="6433"/>
                  <a:pt x="11990" y="6726"/>
                  <a:pt x="11903" y="6966"/>
                </a:cubicBezTo>
                <a:cubicBezTo>
                  <a:pt x="11661" y="7630"/>
                  <a:pt x="10995" y="6866"/>
                  <a:pt x="10549" y="6997"/>
                </a:cubicBezTo>
                <a:cubicBezTo>
                  <a:pt x="10071" y="7138"/>
                  <a:pt x="10087" y="7932"/>
                  <a:pt x="9691" y="8224"/>
                </a:cubicBezTo>
                <a:cubicBezTo>
                  <a:pt x="9113" y="8649"/>
                  <a:pt x="7944" y="7467"/>
                  <a:pt x="7639" y="8554"/>
                </a:cubicBezTo>
                <a:cubicBezTo>
                  <a:pt x="7549" y="8875"/>
                  <a:pt x="7762" y="9293"/>
                  <a:pt x="7523" y="9529"/>
                </a:cubicBezTo>
                <a:cubicBezTo>
                  <a:pt x="7338" y="9712"/>
                  <a:pt x="7102" y="9576"/>
                  <a:pt x="6880" y="9608"/>
                </a:cubicBezTo>
                <a:cubicBezTo>
                  <a:pt x="6637" y="9642"/>
                  <a:pt x="6451" y="9908"/>
                  <a:pt x="6196" y="9990"/>
                </a:cubicBezTo>
                <a:cubicBezTo>
                  <a:pt x="5759" y="10130"/>
                  <a:pt x="5313" y="9668"/>
                  <a:pt x="4886" y="9870"/>
                </a:cubicBezTo>
                <a:cubicBezTo>
                  <a:pt x="4651" y="9981"/>
                  <a:pt x="4509" y="10266"/>
                  <a:pt x="4542" y="10562"/>
                </a:cubicBezTo>
                <a:cubicBezTo>
                  <a:pt x="4230" y="10493"/>
                  <a:pt x="3913" y="10452"/>
                  <a:pt x="3595" y="10441"/>
                </a:cubicBezTo>
                <a:cubicBezTo>
                  <a:pt x="3024" y="10421"/>
                  <a:pt x="2456" y="10503"/>
                  <a:pt x="1901" y="10661"/>
                </a:cubicBezTo>
                <a:lnTo>
                  <a:pt x="971" y="10645"/>
                </a:lnTo>
                <a:cubicBezTo>
                  <a:pt x="670" y="11297"/>
                  <a:pt x="742" y="11782"/>
                  <a:pt x="819" y="12286"/>
                </a:cubicBezTo>
                <a:cubicBezTo>
                  <a:pt x="858" y="12533"/>
                  <a:pt x="894" y="12788"/>
                  <a:pt x="895" y="13088"/>
                </a:cubicBezTo>
                <a:cubicBezTo>
                  <a:pt x="897" y="13410"/>
                  <a:pt x="717" y="13591"/>
                  <a:pt x="507" y="13801"/>
                </a:cubicBezTo>
                <a:cubicBezTo>
                  <a:pt x="301" y="14005"/>
                  <a:pt x="68" y="14238"/>
                  <a:pt x="15" y="14634"/>
                </a:cubicBezTo>
                <a:cubicBezTo>
                  <a:pt x="-102" y="15522"/>
                  <a:pt x="467" y="15646"/>
                  <a:pt x="922" y="15745"/>
                </a:cubicBezTo>
                <a:cubicBezTo>
                  <a:pt x="1139" y="15793"/>
                  <a:pt x="1363" y="15840"/>
                  <a:pt x="1503" y="15960"/>
                </a:cubicBezTo>
                <a:cubicBezTo>
                  <a:pt x="1693" y="16122"/>
                  <a:pt x="1686" y="16439"/>
                  <a:pt x="1682" y="16778"/>
                </a:cubicBezTo>
                <a:cubicBezTo>
                  <a:pt x="1677" y="17185"/>
                  <a:pt x="1676" y="17647"/>
                  <a:pt x="2057" y="17831"/>
                </a:cubicBezTo>
                <a:cubicBezTo>
                  <a:pt x="2150" y="17876"/>
                  <a:pt x="2249" y="17900"/>
                  <a:pt x="2352" y="17900"/>
                </a:cubicBezTo>
                <a:cubicBezTo>
                  <a:pt x="2563" y="17900"/>
                  <a:pt x="2762" y="17804"/>
                  <a:pt x="2938" y="17721"/>
                </a:cubicBezTo>
                <a:cubicBezTo>
                  <a:pt x="3078" y="17656"/>
                  <a:pt x="3206" y="17596"/>
                  <a:pt x="3313" y="17596"/>
                </a:cubicBezTo>
                <a:cubicBezTo>
                  <a:pt x="3385" y="17596"/>
                  <a:pt x="3559" y="17594"/>
                  <a:pt x="3693" y="18177"/>
                </a:cubicBezTo>
                <a:cubicBezTo>
                  <a:pt x="3737" y="18359"/>
                  <a:pt x="3930" y="18439"/>
                  <a:pt x="4153" y="18529"/>
                </a:cubicBezTo>
                <a:cubicBezTo>
                  <a:pt x="4312" y="18592"/>
                  <a:pt x="4505" y="18667"/>
                  <a:pt x="4560" y="18770"/>
                </a:cubicBezTo>
                <a:cubicBezTo>
                  <a:pt x="4703" y="19038"/>
                  <a:pt x="4809" y="19699"/>
                  <a:pt x="4721" y="20007"/>
                </a:cubicBezTo>
                <a:cubicBezTo>
                  <a:pt x="4609" y="20402"/>
                  <a:pt x="4203" y="20837"/>
                  <a:pt x="3885" y="20903"/>
                </a:cubicBezTo>
                <a:lnTo>
                  <a:pt x="3903" y="21023"/>
                </a:lnTo>
                <a:lnTo>
                  <a:pt x="3863" y="20903"/>
                </a:lnTo>
                <a:lnTo>
                  <a:pt x="3671" y="20934"/>
                </a:lnTo>
                <a:lnTo>
                  <a:pt x="3791" y="21107"/>
                </a:lnTo>
                <a:cubicBezTo>
                  <a:pt x="3813" y="21138"/>
                  <a:pt x="3837" y="21170"/>
                  <a:pt x="3858" y="21202"/>
                </a:cubicBezTo>
                <a:cubicBezTo>
                  <a:pt x="3972" y="21374"/>
                  <a:pt x="4100" y="21568"/>
                  <a:pt x="4323" y="21595"/>
                </a:cubicBezTo>
                <a:cubicBezTo>
                  <a:pt x="4340" y="21596"/>
                  <a:pt x="4352" y="21600"/>
                  <a:pt x="4368" y="21600"/>
                </a:cubicBezTo>
                <a:cubicBezTo>
                  <a:pt x="4702" y="21600"/>
                  <a:pt x="4865" y="21205"/>
                  <a:pt x="5007" y="20856"/>
                </a:cubicBezTo>
                <a:cubicBezTo>
                  <a:pt x="5099" y="20629"/>
                  <a:pt x="5191" y="20392"/>
                  <a:pt x="5315" y="20305"/>
                </a:cubicBezTo>
                <a:cubicBezTo>
                  <a:pt x="5402" y="20245"/>
                  <a:pt x="5497" y="20216"/>
                  <a:pt x="5615" y="20216"/>
                </a:cubicBezTo>
                <a:cubicBezTo>
                  <a:pt x="5720" y="20216"/>
                  <a:pt x="5830" y="20241"/>
                  <a:pt x="5937" y="20263"/>
                </a:cubicBezTo>
                <a:cubicBezTo>
                  <a:pt x="6045" y="20286"/>
                  <a:pt x="6144" y="20305"/>
                  <a:pt x="6245" y="20305"/>
                </a:cubicBezTo>
                <a:cubicBezTo>
                  <a:pt x="6444" y="20305"/>
                  <a:pt x="6595" y="20213"/>
                  <a:pt x="6696" y="20028"/>
                </a:cubicBezTo>
                <a:cubicBezTo>
                  <a:pt x="6714" y="20030"/>
                  <a:pt x="6736" y="20034"/>
                  <a:pt x="6759" y="20038"/>
                </a:cubicBezTo>
                <a:cubicBezTo>
                  <a:pt x="6839" y="20051"/>
                  <a:pt x="6938" y="20069"/>
                  <a:pt x="7023" y="20069"/>
                </a:cubicBezTo>
                <a:cubicBezTo>
                  <a:pt x="7115" y="20070"/>
                  <a:pt x="7173" y="20048"/>
                  <a:pt x="7215" y="20007"/>
                </a:cubicBezTo>
                <a:cubicBezTo>
                  <a:pt x="7354" y="19870"/>
                  <a:pt x="7367" y="19723"/>
                  <a:pt x="7376" y="19624"/>
                </a:cubicBezTo>
                <a:cubicBezTo>
                  <a:pt x="7385" y="19526"/>
                  <a:pt x="7390" y="19501"/>
                  <a:pt x="7554" y="19482"/>
                </a:cubicBezTo>
                <a:cubicBezTo>
                  <a:pt x="7577" y="19480"/>
                  <a:pt x="7599" y="19482"/>
                  <a:pt x="7621" y="19482"/>
                </a:cubicBezTo>
                <a:cubicBezTo>
                  <a:pt x="7698" y="19482"/>
                  <a:pt x="7775" y="19495"/>
                  <a:pt x="7858" y="19509"/>
                </a:cubicBezTo>
                <a:cubicBezTo>
                  <a:pt x="7944" y="19523"/>
                  <a:pt x="8032" y="19535"/>
                  <a:pt x="8122" y="19535"/>
                </a:cubicBezTo>
                <a:cubicBezTo>
                  <a:pt x="8295" y="19535"/>
                  <a:pt x="8435" y="19483"/>
                  <a:pt x="8555" y="19367"/>
                </a:cubicBezTo>
                <a:cubicBezTo>
                  <a:pt x="8629" y="19297"/>
                  <a:pt x="8689" y="19220"/>
                  <a:pt x="8743" y="19152"/>
                </a:cubicBezTo>
                <a:cubicBezTo>
                  <a:pt x="8866" y="18998"/>
                  <a:pt x="8956" y="18885"/>
                  <a:pt x="9132" y="18885"/>
                </a:cubicBezTo>
                <a:cubicBezTo>
                  <a:pt x="9153" y="18885"/>
                  <a:pt x="9171" y="18887"/>
                  <a:pt x="9195" y="18890"/>
                </a:cubicBezTo>
                <a:cubicBezTo>
                  <a:pt x="9319" y="18906"/>
                  <a:pt x="9429" y="18983"/>
                  <a:pt x="9552" y="19095"/>
                </a:cubicBezTo>
                <a:lnTo>
                  <a:pt x="9767" y="19289"/>
                </a:lnTo>
                <a:lnTo>
                  <a:pt x="9700" y="18817"/>
                </a:lnTo>
                <a:cubicBezTo>
                  <a:pt x="9654" y="18515"/>
                  <a:pt x="9607" y="18228"/>
                  <a:pt x="9597" y="17936"/>
                </a:cubicBezTo>
                <a:cubicBezTo>
                  <a:pt x="9585" y="17599"/>
                  <a:pt x="9533" y="17272"/>
                  <a:pt x="9485" y="16988"/>
                </a:cubicBezTo>
                <a:lnTo>
                  <a:pt x="9467" y="16872"/>
                </a:lnTo>
                <a:cubicBezTo>
                  <a:pt x="9388" y="16413"/>
                  <a:pt x="9310" y="15976"/>
                  <a:pt x="9333" y="15525"/>
                </a:cubicBezTo>
                <a:cubicBezTo>
                  <a:pt x="9353" y="15108"/>
                  <a:pt x="9315" y="14720"/>
                  <a:pt x="9275" y="14346"/>
                </a:cubicBezTo>
                <a:cubicBezTo>
                  <a:pt x="9209" y="13724"/>
                  <a:pt x="9148" y="13139"/>
                  <a:pt x="9373" y="12485"/>
                </a:cubicBezTo>
                <a:cubicBezTo>
                  <a:pt x="9671" y="11619"/>
                  <a:pt x="9948" y="11353"/>
                  <a:pt x="10567" y="11353"/>
                </a:cubicBezTo>
                <a:cubicBezTo>
                  <a:pt x="10670" y="11353"/>
                  <a:pt x="10786" y="11364"/>
                  <a:pt x="10920" y="11379"/>
                </a:cubicBezTo>
                <a:cubicBezTo>
                  <a:pt x="10958" y="11384"/>
                  <a:pt x="10996" y="11384"/>
                  <a:pt x="11031" y="11384"/>
                </a:cubicBezTo>
                <a:cubicBezTo>
                  <a:pt x="11508" y="11384"/>
                  <a:pt x="11669" y="10988"/>
                  <a:pt x="11827" y="10603"/>
                </a:cubicBezTo>
                <a:cubicBezTo>
                  <a:pt x="11883" y="10468"/>
                  <a:pt x="11942" y="10324"/>
                  <a:pt x="12015" y="10189"/>
                </a:cubicBezTo>
                <a:cubicBezTo>
                  <a:pt x="12496" y="9298"/>
                  <a:pt x="13126" y="9232"/>
                  <a:pt x="14012" y="9136"/>
                </a:cubicBezTo>
                <a:cubicBezTo>
                  <a:pt x="15054" y="9025"/>
                  <a:pt x="15111" y="8246"/>
                  <a:pt x="15076" y="7317"/>
                </a:cubicBezTo>
                <a:lnTo>
                  <a:pt x="15067" y="7170"/>
                </a:lnTo>
                <a:lnTo>
                  <a:pt x="14946" y="7202"/>
                </a:lnTo>
                <a:cubicBezTo>
                  <a:pt x="14943" y="7203"/>
                  <a:pt x="14936" y="7202"/>
                  <a:pt x="14924" y="7202"/>
                </a:cubicBezTo>
                <a:cubicBezTo>
                  <a:pt x="14914" y="7202"/>
                  <a:pt x="14903" y="7203"/>
                  <a:pt x="14893" y="7202"/>
                </a:cubicBezTo>
                <a:cubicBezTo>
                  <a:pt x="15093" y="6746"/>
                  <a:pt x="15508" y="6501"/>
                  <a:pt x="15912" y="6264"/>
                </a:cubicBezTo>
                <a:cubicBezTo>
                  <a:pt x="16009" y="6206"/>
                  <a:pt x="16106" y="6149"/>
                  <a:pt x="16198" y="6091"/>
                </a:cubicBezTo>
                <a:cubicBezTo>
                  <a:pt x="16861" y="5670"/>
                  <a:pt x="17332" y="5243"/>
                  <a:pt x="17726" y="4712"/>
                </a:cubicBezTo>
                <a:lnTo>
                  <a:pt x="17851" y="4539"/>
                </a:lnTo>
                <a:cubicBezTo>
                  <a:pt x="17893" y="4481"/>
                  <a:pt x="17934" y="4428"/>
                  <a:pt x="17976" y="4371"/>
                </a:cubicBezTo>
                <a:lnTo>
                  <a:pt x="18070" y="4240"/>
                </a:lnTo>
                <a:cubicBezTo>
                  <a:pt x="18133" y="4157"/>
                  <a:pt x="18199" y="4077"/>
                  <a:pt x="18267" y="3994"/>
                </a:cubicBezTo>
                <a:cubicBezTo>
                  <a:pt x="18285" y="3970"/>
                  <a:pt x="18304" y="3945"/>
                  <a:pt x="18329" y="3915"/>
                </a:cubicBezTo>
                <a:lnTo>
                  <a:pt x="18370" y="3868"/>
                </a:lnTo>
                <a:cubicBezTo>
                  <a:pt x="18455" y="3770"/>
                  <a:pt x="18532" y="3693"/>
                  <a:pt x="18606" y="3622"/>
                </a:cubicBezTo>
                <a:cubicBezTo>
                  <a:pt x="18629" y="3599"/>
                  <a:pt x="18649" y="3576"/>
                  <a:pt x="18674" y="3554"/>
                </a:cubicBezTo>
                <a:cubicBezTo>
                  <a:pt x="18732" y="3501"/>
                  <a:pt x="18795" y="3455"/>
                  <a:pt x="18861" y="3407"/>
                </a:cubicBezTo>
                <a:cubicBezTo>
                  <a:pt x="18889" y="3385"/>
                  <a:pt x="18916" y="3364"/>
                  <a:pt x="18946" y="3344"/>
                </a:cubicBezTo>
                <a:cubicBezTo>
                  <a:pt x="19017" y="3296"/>
                  <a:pt x="19085" y="3256"/>
                  <a:pt x="19152" y="3218"/>
                </a:cubicBezTo>
                <a:cubicBezTo>
                  <a:pt x="19319" y="3124"/>
                  <a:pt x="19479" y="3034"/>
                  <a:pt x="19621" y="2846"/>
                </a:cubicBezTo>
                <a:cubicBezTo>
                  <a:pt x="19697" y="2745"/>
                  <a:pt x="19761" y="2629"/>
                  <a:pt x="19822" y="2516"/>
                </a:cubicBezTo>
                <a:cubicBezTo>
                  <a:pt x="19890" y="2390"/>
                  <a:pt x="19962" y="2261"/>
                  <a:pt x="20050" y="2154"/>
                </a:cubicBezTo>
                <a:cubicBezTo>
                  <a:pt x="20413" y="1708"/>
                  <a:pt x="20721" y="1218"/>
                  <a:pt x="21020" y="744"/>
                </a:cubicBezTo>
                <a:cubicBezTo>
                  <a:pt x="21126" y="576"/>
                  <a:pt x="21233" y="413"/>
                  <a:pt x="21342" y="246"/>
                </a:cubicBezTo>
                <a:lnTo>
                  <a:pt x="21498" y="0"/>
                </a:lnTo>
                <a:close/>
              </a:path>
            </a:pathLst>
          </a:custGeom>
          <a:solidFill>
            <a:srgbClr val="ACB9CA"/>
          </a:solidFill>
          <a:ln w="6350">
            <a:solidFill>
              <a:srgbClr val="FFFFFF"/>
            </a:solidFill>
            <a:miter lim="400000"/>
          </a:ln>
        </p:spPr>
        <p:txBody>
          <a:bodyPr lIns="50800" tIns="50800" rIns="50800" bIns="50800" anchor="ctr"/>
          <a:lstStyle/>
          <a:p>
            <a:pPr>
              <a:defRPr sz="4300">
                <a:latin typeface="Gill Sans"/>
                <a:ea typeface="Gill Sans"/>
                <a:cs typeface="Gill Sans"/>
                <a:sym typeface="Gill Sans"/>
              </a:defRPr>
            </a:pPr>
            <a:endParaRPr/>
          </a:p>
        </p:txBody>
      </p:sp>
      <p:sp>
        <p:nvSpPr>
          <p:cNvPr id="403" name="Shape"/>
          <p:cNvSpPr/>
          <p:nvPr/>
        </p:nvSpPr>
        <p:spPr>
          <a:xfrm>
            <a:off x="2665015" y="6360316"/>
            <a:ext cx="1204255" cy="950520"/>
          </a:xfrm>
          <a:custGeom>
            <a:avLst/>
            <a:gdLst/>
            <a:ahLst/>
            <a:cxnLst>
              <a:cxn ang="0">
                <a:pos x="wd2" y="hd2"/>
              </a:cxn>
              <a:cxn ang="5400000">
                <a:pos x="wd2" y="hd2"/>
              </a:cxn>
              <a:cxn ang="10800000">
                <a:pos x="wd2" y="hd2"/>
              </a:cxn>
              <a:cxn ang="16200000">
                <a:pos x="wd2" y="hd2"/>
              </a:cxn>
            </a:cxnLst>
            <a:rect l="0" t="0" r="r" b="b"/>
            <a:pathLst>
              <a:path w="21578" h="21592" extrusionOk="0">
                <a:moveTo>
                  <a:pt x="5518" y="0"/>
                </a:moveTo>
                <a:cubicBezTo>
                  <a:pt x="5461" y="1"/>
                  <a:pt x="5404" y="6"/>
                  <a:pt x="5348" y="18"/>
                </a:cubicBezTo>
                <a:cubicBezTo>
                  <a:pt x="4653" y="166"/>
                  <a:pt x="4417" y="1001"/>
                  <a:pt x="4231" y="1686"/>
                </a:cubicBezTo>
                <a:cubicBezTo>
                  <a:pt x="4202" y="1793"/>
                  <a:pt x="4175" y="1896"/>
                  <a:pt x="4146" y="1993"/>
                </a:cubicBezTo>
                <a:cubicBezTo>
                  <a:pt x="4118" y="2084"/>
                  <a:pt x="4095" y="2201"/>
                  <a:pt x="4075" y="2326"/>
                </a:cubicBezTo>
                <a:cubicBezTo>
                  <a:pt x="4049" y="2482"/>
                  <a:pt x="4014" y="2705"/>
                  <a:pt x="3961" y="2777"/>
                </a:cubicBezTo>
                <a:cubicBezTo>
                  <a:pt x="3844" y="2934"/>
                  <a:pt x="3804" y="2939"/>
                  <a:pt x="3805" y="2939"/>
                </a:cubicBezTo>
                <a:cubicBezTo>
                  <a:pt x="3795" y="2938"/>
                  <a:pt x="3768" y="2924"/>
                  <a:pt x="3748" y="2912"/>
                </a:cubicBezTo>
                <a:cubicBezTo>
                  <a:pt x="3677" y="2871"/>
                  <a:pt x="3569" y="2823"/>
                  <a:pt x="3406" y="2813"/>
                </a:cubicBezTo>
                <a:cubicBezTo>
                  <a:pt x="3378" y="2811"/>
                  <a:pt x="3349" y="2811"/>
                  <a:pt x="3321" y="2813"/>
                </a:cubicBezTo>
                <a:cubicBezTo>
                  <a:pt x="2965" y="2835"/>
                  <a:pt x="2722" y="3019"/>
                  <a:pt x="2588" y="3291"/>
                </a:cubicBezTo>
                <a:cubicBezTo>
                  <a:pt x="2367" y="3743"/>
                  <a:pt x="2517" y="4390"/>
                  <a:pt x="2652" y="4842"/>
                </a:cubicBezTo>
                <a:cubicBezTo>
                  <a:pt x="2896" y="5652"/>
                  <a:pt x="2576" y="5965"/>
                  <a:pt x="1991" y="6446"/>
                </a:cubicBezTo>
                <a:cubicBezTo>
                  <a:pt x="1709" y="6678"/>
                  <a:pt x="1417" y="6915"/>
                  <a:pt x="1209" y="7267"/>
                </a:cubicBezTo>
                <a:cubicBezTo>
                  <a:pt x="1169" y="7334"/>
                  <a:pt x="1144" y="7418"/>
                  <a:pt x="1124" y="7519"/>
                </a:cubicBezTo>
                <a:lnTo>
                  <a:pt x="1116" y="7546"/>
                </a:lnTo>
                <a:lnTo>
                  <a:pt x="1116" y="7627"/>
                </a:lnTo>
                <a:lnTo>
                  <a:pt x="1138" y="7672"/>
                </a:lnTo>
                <a:cubicBezTo>
                  <a:pt x="1270" y="8000"/>
                  <a:pt x="1401" y="8416"/>
                  <a:pt x="1466" y="8885"/>
                </a:cubicBezTo>
                <a:cubicBezTo>
                  <a:pt x="1530" y="9354"/>
                  <a:pt x="1528" y="9875"/>
                  <a:pt x="1394" y="10413"/>
                </a:cubicBezTo>
                <a:cubicBezTo>
                  <a:pt x="1384" y="10454"/>
                  <a:pt x="1372" y="10497"/>
                  <a:pt x="1358" y="10544"/>
                </a:cubicBezTo>
                <a:cubicBezTo>
                  <a:pt x="1343" y="10590"/>
                  <a:pt x="1327" y="10639"/>
                  <a:pt x="1308" y="10692"/>
                </a:cubicBezTo>
                <a:lnTo>
                  <a:pt x="1266" y="10819"/>
                </a:lnTo>
                <a:cubicBezTo>
                  <a:pt x="1085" y="11365"/>
                  <a:pt x="858" y="12049"/>
                  <a:pt x="1074" y="12505"/>
                </a:cubicBezTo>
                <a:cubicBezTo>
                  <a:pt x="1141" y="12648"/>
                  <a:pt x="1242" y="12754"/>
                  <a:pt x="1380" y="12820"/>
                </a:cubicBezTo>
                <a:cubicBezTo>
                  <a:pt x="1281" y="12961"/>
                  <a:pt x="1164" y="13098"/>
                  <a:pt x="1038" y="13244"/>
                </a:cubicBezTo>
                <a:cubicBezTo>
                  <a:pt x="691" y="13646"/>
                  <a:pt x="291" y="14107"/>
                  <a:pt x="263" y="14740"/>
                </a:cubicBezTo>
                <a:lnTo>
                  <a:pt x="256" y="14939"/>
                </a:lnTo>
                <a:lnTo>
                  <a:pt x="420" y="14966"/>
                </a:lnTo>
                <a:cubicBezTo>
                  <a:pt x="943" y="15038"/>
                  <a:pt x="938" y="15035"/>
                  <a:pt x="903" y="15453"/>
                </a:cubicBezTo>
                <a:cubicBezTo>
                  <a:pt x="895" y="15545"/>
                  <a:pt x="888" y="15648"/>
                  <a:pt x="882" y="15768"/>
                </a:cubicBezTo>
                <a:cubicBezTo>
                  <a:pt x="840" y="16612"/>
                  <a:pt x="836" y="17437"/>
                  <a:pt x="868" y="18229"/>
                </a:cubicBezTo>
                <a:cubicBezTo>
                  <a:pt x="671" y="18400"/>
                  <a:pt x="536" y="18631"/>
                  <a:pt x="405" y="18851"/>
                </a:cubicBezTo>
                <a:cubicBezTo>
                  <a:pt x="350" y="18945"/>
                  <a:pt x="296" y="19041"/>
                  <a:pt x="235" y="19131"/>
                </a:cubicBezTo>
                <a:lnTo>
                  <a:pt x="0" y="19473"/>
                </a:lnTo>
                <a:lnTo>
                  <a:pt x="356" y="19482"/>
                </a:lnTo>
                <a:lnTo>
                  <a:pt x="526" y="19482"/>
                </a:lnTo>
                <a:cubicBezTo>
                  <a:pt x="620" y="19483"/>
                  <a:pt x="711" y="19483"/>
                  <a:pt x="803" y="19495"/>
                </a:cubicBezTo>
                <a:cubicBezTo>
                  <a:pt x="892" y="19506"/>
                  <a:pt x="979" y="19519"/>
                  <a:pt x="1060" y="19546"/>
                </a:cubicBezTo>
                <a:cubicBezTo>
                  <a:pt x="1061" y="19585"/>
                  <a:pt x="1061" y="19621"/>
                  <a:pt x="1060" y="19663"/>
                </a:cubicBezTo>
                <a:cubicBezTo>
                  <a:pt x="1037" y="20270"/>
                  <a:pt x="678" y="20792"/>
                  <a:pt x="704" y="21403"/>
                </a:cubicBezTo>
                <a:cubicBezTo>
                  <a:pt x="707" y="21466"/>
                  <a:pt x="714" y="21530"/>
                  <a:pt x="725" y="21592"/>
                </a:cubicBezTo>
                <a:cubicBezTo>
                  <a:pt x="1608" y="21320"/>
                  <a:pt x="2513" y="21179"/>
                  <a:pt x="3421" y="21213"/>
                </a:cubicBezTo>
                <a:cubicBezTo>
                  <a:pt x="3927" y="21232"/>
                  <a:pt x="4431" y="21302"/>
                  <a:pt x="4928" y="21421"/>
                </a:cubicBezTo>
                <a:cubicBezTo>
                  <a:pt x="4875" y="20912"/>
                  <a:pt x="5100" y="20423"/>
                  <a:pt x="5476" y="20231"/>
                </a:cubicBezTo>
                <a:cubicBezTo>
                  <a:pt x="6155" y="19883"/>
                  <a:pt x="6864" y="20679"/>
                  <a:pt x="7559" y="20438"/>
                </a:cubicBezTo>
                <a:cubicBezTo>
                  <a:pt x="7965" y="20297"/>
                  <a:pt x="8262" y="19839"/>
                  <a:pt x="8647" y="19780"/>
                </a:cubicBezTo>
                <a:cubicBezTo>
                  <a:pt x="9001" y="19726"/>
                  <a:pt x="9376" y="19959"/>
                  <a:pt x="9671" y="19645"/>
                </a:cubicBezTo>
                <a:cubicBezTo>
                  <a:pt x="10051" y="19239"/>
                  <a:pt x="9713" y="18520"/>
                  <a:pt x="9856" y="17968"/>
                </a:cubicBezTo>
                <a:cubicBezTo>
                  <a:pt x="10341" y="16097"/>
                  <a:pt x="12201" y="18131"/>
                  <a:pt x="13120" y="17400"/>
                </a:cubicBezTo>
                <a:cubicBezTo>
                  <a:pt x="13750" y="16899"/>
                  <a:pt x="13726" y="15532"/>
                  <a:pt x="14486" y="15290"/>
                </a:cubicBezTo>
                <a:cubicBezTo>
                  <a:pt x="15195" y="15064"/>
                  <a:pt x="16256" y="16377"/>
                  <a:pt x="16640" y="15236"/>
                </a:cubicBezTo>
                <a:cubicBezTo>
                  <a:pt x="16779" y="14824"/>
                  <a:pt x="16504" y="14320"/>
                  <a:pt x="16711" y="13938"/>
                </a:cubicBezTo>
                <a:cubicBezTo>
                  <a:pt x="16911" y="13570"/>
                  <a:pt x="17318" y="13681"/>
                  <a:pt x="17679" y="13758"/>
                </a:cubicBezTo>
                <a:cubicBezTo>
                  <a:pt x="18166" y="13862"/>
                  <a:pt x="18634" y="13800"/>
                  <a:pt x="18994" y="13397"/>
                </a:cubicBezTo>
                <a:cubicBezTo>
                  <a:pt x="19439" y="12899"/>
                  <a:pt x="19541" y="12053"/>
                  <a:pt x="19997" y="11567"/>
                </a:cubicBezTo>
                <a:cubicBezTo>
                  <a:pt x="20499" y="11032"/>
                  <a:pt x="21337" y="10979"/>
                  <a:pt x="21550" y="10153"/>
                </a:cubicBezTo>
                <a:cubicBezTo>
                  <a:pt x="21600" y="9958"/>
                  <a:pt x="21589" y="9736"/>
                  <a:pt x="21465" y="9614"/>
                </a:cubicBezTo>
                <a:cubicBezTo>
                  <a:pt x="21304" y="9457"/>
                  <a:pt x="21092" y="9590"/>
                  <a:pt x="20893" y="9611"/>
                </a:cubicBezTo>
                <a:cubicBezTo>
                  <a:pt x="20815" y="9619"/>
                  <a:pt x="20736" y="9607"/>
                  <a:pt x="20658" y="9602"/>
                </a:cubicBezTo>
                <a:cubicBezTo>
                  <a:pt x="20578" y="9596"/>
                  <a:pt x="20497" y="9598"/>
                  <a:pt x="20416" y="9602"/>
                </a:cubicBezTo>
                <a:cubicBezTo>
                  <a:pt x="20243" y="9610"/>
                  <a:pt x="20018" y="9612"/>
                  <a:pt x="19805" y="9710"/>
                </a:cubicBezTo>
                <a:cubicBezTo>
                  <a:pt x="19523" y="9839"/>
                  <a:pt x="19185" y="10070"/>
                  <a:pt x="18887" y="10269"/>
                </a:cubicBezTo>
                <a:cubicBezTo>
                  <a:pt x="18768" y="10348"/>
                  <a:pt x="18651" y="10418"/>
                  <a:pt x="18546" y="10485"/>
                </a:cubicBezTo>
                <a:cubicBezTo>
                  <a:pt x="18464" y="10537"/>
                  <a:pt x="18389" y="10590"/>
                  <a:pt x="18319" y="10638"/>
                </a:cubicBezTo>
                <a:cubicBezTo>
                  <a:pt x="18109" y="10782"/>
                  <a:pt x="17942" y="10897"/>
                  <a:pt x="17735" y="10945"/>
                </a:cubicBezTo>
                <a:cubicBezTo>
                  <a:pt x="17654" y="10964"/>
                  <a:pt x="17572" y="10972"/>
                  <a:pt x="17479" y="10972"/>
                </a:cubicBezTo>
                <a:cubicBezTo>
                  <a:pt x="17445" y="10972"/>
                  <a:pt x="17311" y="10963"/>
                  <a:pt x="17273" y="10963"/>
                </a:cubicBezTo>
                <a:cubicBezTo>
                  <a:pt x="17200" y="10963"/>
                  <a:pt x="17113" y="10968"/>
                  <a:pt x="17017" y="10972"/>
                </a:cubicBezTo>
                <a:cubicBezTo>
                  <a:pt x="16907" y="10976"/>
                  <a:pt x="16783" y="10981"/>
                  <a:pt x="16662" y="10981"/>
                </a:cubicBezTo>
                <a:cubicBezTo>
                  <a:pt x="16163" y="10981"/>
                  <a:pt x="16043" y="10893"/>
                  <a:pt x="16014" y="10855"/>
                </a:cubicBezTo>
                <a:cubicBezTo>
                  <a:pt x="15915" y="10722"/>
                  <a:pt x="15880" y="9934"/>
                  <a:pt x="15929" y="9421"/>
                </a:cubicBezTo>
                <a:lnTo>
                  <a:pt x="15943" y="9286"/>
                </a:lnTo>
                <a:lnTo>
                  <a:pt x="15858" y="9214"/>
                </a:lnTo>
                <a:cubicBezTo>
                  <a:pt x="15682" y="9066"/>
                  <a:pt x="15478" y="8992"/>
                  <a:pt x="15282" y="8925"/>
                </a:cubicBezTo>
                <a:cubicBezTo>
                  <a:pt x="15254" y="8916"/>
                  <a:pt x="15225" y="8907"/>
                  <a:pt x="15197" y="8898"/>
                </a:cubicBezTo>
                <a:cubicBezTo>
                  <a:pt x="15204" y="8164"/>
                  <a:pt x="14914" y="7410"/>
                  <a:pt x="14393" y="6843"/>
                </a:cubicBezTo>
                <a:cubicBezTo>
                  <a:pt x="14123" y="6549"/>
                  <a:pt x="13817" y="6406"/>
                  <a:pt x="13547" y="6284"/>
                </a:cubicBezTo>
                <a:cubicBezTo>
                  <a:pt x="13252" y="6151"/>
                  <a:pt x="12994" y="6039"/>
                  <a:pt x="12814" y="5761"/>
                </a:cubicBezTo>
                <a:lnTo>
                  <a:pt x="12558" y="5373"/>
                </a:lnTo>
                <a:lnTo>
                  <a:pt x="12523" y="5770"/>
                </a:lnTo>
                <a:cubicBezTo>
                  <a:pt x="12391" y="5794"/>
                  <a:pt x="12273" y="5806"/>
                  <a:pt x="12167" y="5806"/>
                </a:cubicBezTo>
                <a:cubicBezTo>
                  <a:pt x="11901" y="5806"/>
                  <a:pt x="11721" y="5739"/>
                  <a:pt x="11620" y="5590"/>
                </a:cubicBezTo>
                <a:cubicBezTo>
                  <a:pt x="11419" y="5294"/>
                  <a:pt x="11497" y="4670"/>
                  <a:pt x="11577" y="4012"/>
                </a:cubicBezTo>
                <a:cubicBezTo>
                  <a:pt x="11657" y="3354"/>
                  <a:pt x="11738" y="2669"/>
                  <a:pt x="11570" y="2128"/>
                </a:cubicBezTo>
                <a:cubicBezTo>
                  <a:pt x="11334" y="1370"/>
                  <a:pt x="10872" y="1280"/>
                  <a:pt x="10496" y="1280"/>
                </a:cubicBezTo>
                <a:cubicBezTo>
                  <a:pt x="10366" y="1280"/>
                  <a:pt x="10231" y="1294"/>
                  <a:pt x="10098" y="1308"/>
                </a:cubicBezTo>
                <a:cubicBezTo>
                  <a:pt x="9982" y="1319"/>
                  <a:pt x="9861" y="1324"/>
                  <a:pt x="9735" y="1326"/>
                </a:cubicBezTo>
                <a:cubicBezTo>
                  <a:pt x="9634" y="1326"/>
                  <a:pt x="9521" y="1310"/>
                  <a:pt x="9401" y="1289"/>
                </a:cubicBezTo>
                <a:cubicBezTo>
                  <a:pt x="9271" y="1267"/>
                  <a:pt x="9141" y="1234"/>
                  <a:pt x="9010" y="1235"/>
                </a:cubicBezTo>
                <a:cubicBezTo>
                  <a:pt x="8943" y="1236"/>
                  <a:pt x="8879" y="1248"/>
                  <a:pt x="8818" y="1262"/>
                </a:cubicBezTo>
                <a:cubicBezTo>
                  <a:pt x="8815" y="1263"/>
                  <a:pt x="8693" y="1317"/>
                  <a:pt x="8544" y="1402"/>
                </a:cubicBezTo>
                <a:cubicBezTo>
                  <a:pt x="8394" y="1487"/>
                  <a:pt x="8216" y="1604"/>
                  <a:pt x="8100" y="1731"/>
                </a:cubicBezTo>
                <a:cubicBezTo>
                  <a:pt x="7942" y="1603"/>
                  <a:pt x="7765" y="1441"/>
                  <a:pt x="7581" y="1271"/>
                </a:cubicBezTo>
                <a:cubicBezTo>
                  <a:pt x="6930" y="673"/>
                  <a:pt x="6194" y="-8"/>
                  <a:pt x="5518" y="0"/>
                </a:cubicBezTo>
                <a:close/>
              </a:path>
            </a:pathLst>
          </a:custGeom>
          <a:solidFill>
            <a:srgbClr val="C0CADA"/>
          </a:solidFill>
          <a:ln w="6350">
            <a:solidFill>
              <a:srgbClr val="FFFFFF"/>
            </a:solidFill>
            <a:miter lim="400000"/>
          </a:ln>
        </p:spPr>
        <p:txBody>
          <a:bodyPr lIns="50800" tIns="50800" rIns="50800" bIns="50800" anchor="ctr"/>
          <a:lstStyle/>
          <a:p>
            <a:pPr>
              <a:defRPr sz="4300">
                <a:latin typeface="Gill Sans"/>
                <a:ea typeface="Gill Sans"/>
                <a:cs typeface="Gill Sans"/>
                <a:sym typeface="Gill Sans"/>
              </a:defRPr>
            </a:pPr>
            <a:endParaRPr/>
          </a:p>
        </p:txBody>
      </p:sp>
      <p:grpSp>
        <p:nvGrpSpPr>
          <p:cNvPr id="526" name="Group"/>
          <p:cNvGrpSpPr/>
          <p:nvPr/>
        </p:nvGrpSpPr>
        <p:grpSpPr>
          <a:xfrm>
            <a:off x="628953" y="2076944"/>
            <a:ext cx="6857243" cy="7205875"/>
            <a:chOff x="0" y="0"/>
            <a:chExt cx="6857242" cy="7205873"/>
          </a:xfrm>
        </p:grpSpPr>
        <p:sp>
          <p:nvSpPr>
            <p:cNvPr id="404" name="Shape"/>
            <p:cNvSpPr/>
            <p:nvPr/>
          </p:nvSpPr>
          <p:spPr>
            <a:xfrm>
              <a:off x="982228" y="3698338"/>
              <a:ext cx="1919565" cy="1574205"/>
            </a:xfrm>
            <a:custGeom>
              <a:avLst/>
              <a:gdLst/>
              <a:ahLst/>
              <a:cxnLst>
                <a:cxn ang="0">
                  <a:pos x="wd2" y="hd2"/>
                </a:cxn>
                <a:cxn ang="5400000">
                  <a:pos x="wd2" y="hd2"/>
                </a:cxn>
                <a:cxn ang="10800000">
                  <a:pos x="wd2" y="hd2"/>
                </a:cxn>
                <a:cxn ang="16200000">
                  <a:pos x="wd2" y="hd2"/>
                </a:cxn>
              </a:cxnLst>
              <a:rect l="0" t="0" r="r" b="b"/>
              <a:pathLst>
                <a:path w="21448" h="21600" extrusionOk="0">
                  <a:moveTo>
                    <a:pt x="3352" y="21503"/>
                  </a:moveTo>
                  <a:cubicBezTo>
                    <a:pt x="3333" y="21464"/>
                    <a:pt x="3313" y="21425"/>
                    <a:pt x="3290" y="21388"/>
                  </a:cubicBezTo>
                  <a:cubicBezTo>
                    <a:pt x="3151" y="21168"/>
                    <a:pt x="2715" y="20900"/>
                    <a:pt x="2402" y="20900"/>
                  </a:cubicBezTo>
                  <a:cubicBezTo>
                    <a:pt x="2318" y="20900"/>
                    <a:pt x="2250" y="20919"/>
                    <a:pt x="2200" y="20956"/>
                  </a:cubicBezTo>
                  <a:cubicBezTo>
                    <a:pt x="2148" y="20994"/>
                    <a:pt x="2099" y="21040"/>
                    <a:pt x="2053" y="21092"/>
                  </a:cubicBezTo>
                  <a:lnTo>
                    <a:pt x="1964" y="21193"/>
                  </a:lnTo>
                  <a:lnTo>
                    <a:pt x="1863" y="21015"/>
                  </a:lnTo>
                  <a:cubicBezTo>
                    <a:pt x="1758" y="20830"/>
                    <a:pt x="1650" y="20639"/>
                    <a:pt x="1582" y="20408"/>
                  </a:cubicBezTo>
                  <a:cubicBezTo>
                    <a:pt x="1380" y="19715"/>
                    <a:pt x="1307" y="18979"/>
                    <a:pt x="1236" y="18267"/>
                  </a:cubicBezTo>
                  <a:cubicBezTo>
                    <a:pt x="1202" y="17923"/>
                    <a:pt x="1167" y="17568"/>
                    <a:pt x="1117" y="17225"/>
                  </a:cubicBezTo>
                  <a:cubicBezTo>
                    <a:pt x="765" y="14782"/>
                    <a:pt x="456" y="12343"/>
                    <a:pt x="226" y="10492"/>
                  </a:cubicBezTo>
                  <a:cubicBezTo>
                    <a:pt x="17" y="8831"/>
                    <a:pt x="-142" y="7214"/>
                    <a:pt x="198" y="5690"/>
                  </a:cubicBezTo>
                  <a:lnTo>
                    <a:pt x="238" y="5510"/>
                  </a:lnTo>
                  <a:lnTo>
                    <a:pt x="361" y="5619"/>
                  </a:lnTo>
                  <a:cubicBezTo>
                    <a:pt x="495" y="5737"/>
                    <a:pt x="636" y="5843"/>
                    <a:pt x="770" y="5924"/>
                  </a:cubicBezTo>
                  <a:lnTo>
                    <a:pt x="840" y="5966"/>
                  </a:lnTo>
                  <a:lnTo>
                    <a:pt x="827" y="6060"/>
                  </a:lnTo>
                  <a:cubicBezTo>
                    <a:pt x="828" y="6266"/>
                    <a:pt x="959" y="6428"/>
                    <a:pt x="1122" y="6428"/>
                  </a:cubicBezTo>
                  <a:cubicBezTo>
                    <a:pt x="1242" y="6428"/>
                    <a:pt x="1349" y="6340"/>
                    <a:pt x="1394" y="6203"/>
                  </a:cubicBezTo>
                  <a:lnTo>
                    <a:pt x="1416" y="6136"/>
                  </a:lnTo>
                  <a:lnTo>
                    <a:pt x="1474" y="6124"/>
                  </a:lnTo>
                  <a:cubicBezTo>
                    <a:pt x="1659" y="6084"/>
                    <a:pt x="1774" y="5930"/>
                    <a:pt x="1827" y="5653"/>
                  </a:cubicBezTo>
                  <a:cubicBezTo>
                    <a:pt x="1837" y="5598"/>
                    <a:pt x="1835" y="5485"/>
                    <a:pt x="1834" y="5375"/>
                  </a:cubicBezTo>
                  <a:cubicBezTo>
                    <a:pt x="1829" y="5089"/>
                    <a:pt x="1824" y="4765"/>
                    <a:pt x="1964" y="4590"/>
                  </a:cubicBezTo>
                  <a:cubicBezTo>
                    <a:pt x="2022" y="4517"/>
                    <a:pt x="2100" y="4479"/>
                    <a:pt x="2189" y="4479"/>
                  </a:cubicBezTo>
                  <a:cubicBezTo>
                    <a:pt x="2225" y="4479"/>
                    <a:pt x="2264" y="4485"/>
                    <a:pt x="2305" y="4497"/>
                  </a:cubicBezTo>
                  <a:cubicBezTo>
                    <a:pt x="2348" y="4510"/>
                    <a:pt x="2394" y="4525"/>
                    <a:pt x="2442" y="4541"/>
                  </a:cubicBezTo>
                  <a:cubicBezTo>
                    <a:pt x="2574" y="4585"/>
                    <a:pt x="2711" y="4631"/>
                    <a:pt x="2835" y="4631"/>
                  </a:cubicBezTo>
                  <a:cubicBezTo>
                    <a:pt x="2957" y="4631"/>
                    <a:pt x="3045" y="4586"/>
                    <a:pt x="3112" y="4488"/>
                  </a:cubicBezTo>
                  <a:cubicBezTo>
                    <a:pt x="3287" y="4228"/>
                    <a:pt x="3124" y="3776"/>
                    <a:pt x="3016" y="3477"/>
                  </a:cubicBezTo>
                  <a:lnTo>
                    <a:pt x="3006" y="3449"/>
                  </a:lnTo>
                  <a:cubicBezTo>
                    <a:pt x="2989" y="3402"/>
                    <a:pt x="2973" y="3360"/>
                    <a:pt x="2957" y="3320"/>
                  </a:cubicBezTo>
                  <a:cubicBezTo>
                    <a:pt x="2866" y="3085"/>
                    <a:pt x="2780" y="2863"/>
                    <a:pt x="3025" y="2575"/>
                  </a:cubicBezTo>
                  <a:cubicBezTo>
                    <a:pt x="3180" y="2392"/>
                    <a:pt x="3391" y="2301"/>
                    <a:pt x="3595" y="2213"/>
                  </a:cubicBezTo>
                  <a:cubicBezTo>
                    <a:pt x="3752" y="2146"/>
                    <a:pt x="3901" y="2082"/>
                    <a:pt x="4016" y="1982"/>
                  </a:cubicBezTo>
                  <a:cubicBezTo>
                    <a:pt x="4016" y="1982"/>
                    <a:pt x="4091" y="1919"/>
                    <a:pt x="4092" y="1918"/>
                  </a:cubicBezTo>
                  <a:cubicBezTo>
                    <a:pt x="4088" y="1916"/>
                    <a:pt x="4083" y="1915"/>
                    <a:pt x="4078" y="1913"/>
                  </a:cubicBezTo>
                  <a:cubicBezTo>
                    <a:pt x="4028" y="1892"/>
                    <a:pt x="3961" y="1882"/>
                    <a:pt x="3880" y="1882"/>
                  </a:cubicBezTo>
                  <a:cubicBezTo>
                    <a:pt x="3745" y="1882"/>
                    <a:pt x="3586" y="1911"/>
                    <a:pt x="3446" y="1936"/>
                  </a:cubicBezTo>
                  <a:cubicBezTo>
                    <a:pt x="3350" y="1953"/>
                    <a:pt x="3260" y="1969"/>
                    <a:pt x="3183" y="1976"/>
                  </a:cubicBezTo>
                  <a:lnTo>
                    <a:pt x="3075" y="1986"/>
                  </a:lnTo>
                  <a:lnTo>
                    <a:pt x="3066" y="1755"/>
                  </a:lnTo>
                  <a:cubicBezTo>
                    <a:pt x="3053" y="1443"/>
                    <a:pt x="3040" y="1122"/>
                    <a:pt x="3189" y="828"/>
                  </a:cubicBezTo>
                  <a:cubicBezTo>
                    <a:pt x="3284" y="642"/>
                    <a:pt x="3438" y="547"/>
                    <a:pt x="3573" y="463"/>
                  </a:cubicBezTo>
                  <a:cubicBezTo>
                    <a:pt x="3669" y="403"/>
                    <a:pt x="3761" y="346"/>
                    <a:pt x="3816" y="266"/>
                  </a:cubicBezTo>
                  <a:lnTo>
                    <a:pt x="3816" y="69"/>
                  </a:lnTo>
                  <a:lnTo>
                    <a:pt x="3979" y="198"/>
                  </a:lnTo>
                  <a:cubicBezTo>
                    <a:pt x="4062" y="264"/>
                    <a:pt x="4136" y="296"/>
                    <a:pt x="4205" y="296"/>
                  </a:cubicBezTo>
                  <a:cubicBezTo>
                    <a:pt x="4296" y="296"/>
                    <a:pt x="4381" y="241"/>
                    <a:pt x="4479" y="177"/>
                  </a:cubicBezTo>
                  <a:cubicBezTo>
                    <a:pt x="4606" y="94"/>
                    <a:pt x="4750" y="0"/>
                    <a:pt x="4947" y="0"/>
                  </a:cubicBezTo>
                  <a:cubicBezTo>
                    <a:pt x="4999" y="0"/>
                    <a:pt x="5053" y="7"/>
                    <a:pt x="5108" y="20"/>
                  </a:cubicBezTo>
                  <a:lnTo>
                    <a:pt x="5184" y="39"/>
                  </a:lnTo>
                  <a:lnTo>
                    <a:pt x="5192" y="135"/>
                  </a:lnTo>
                  <a:cubicBezTo>
                    <a:pt x="5205" y="300"/>
                    <a:pt x="5195" y="470"/>
                    <a:pt x="5186" y="633"/>
                  </a:cubicBezTo>
                  <a:cubicBezTo>
                    <a:pt x="5160" y="1093"/>
                    <a:pt x="5160" y="1359"/>
                    <a:pt x="5461" y="1466"/>
                  </a:cubicBezTo>
                  <a:cubicBezTo>
                    <a:pt x="5545" y="1495"/>
                    <a:pt x="5647" y="1501"/>
                    <a:pt x="5755" y="1507"/>
                  </a:cubicBezTo>
                  <a:cubicBezTo>
                    <a:pt x="5927" y="1517"/>
                    <a:pt x="6104" y="1526"/>
                    <a:pt x="6249" y="1632"/>
                  </a:cubicBezTo>
                  <a:cubicBezTo>
                    <a:pt x="6363" y="1716"/>
                    <a:pt x="6429" y="1849"/>
                    <a:pt x="6487" y="1967"/>
                  </a:cubicBezTo>
                  <a:cubicBezTo>
                    <a:pt x="6536" y="2067"/>
                    <a:pt x="6583" y="2161"/>
                    <a:pt x="6650" y="2211"/>
                  </a:cubicBezTo>
                  <a:cubicBezTo>
                    <a:pt x="6823" y="2343"/>
                    <a:pt x="7049" y="2404"/>
                    <a:pt x="7360" y="2404"/>
                  </a:cubicBezTo>
                  <a:cubicBezTo>
                    <a:pt x="7534" y="2404"/>
                    <a:pt x="7720" y="2385"/>
                    <a:pt x="7900" y="2368"/>
                  </a:cubicBezTo>
                  <a:cubicBezTo>
                    <a:pt x="8087" y="2349"/>
                    <a:pt x="8280" y="2330"/>
                    <a:pt x="8465" y="2330"/>
                  </a:cubicBezTo>
                  <a:cubicBezTo>
                    <a:pt x="8728" y="2330"/>
                    <a:pt x="8934" y="2368"/>
                    <a:pt x="9114" y="2449"/>
                  </a:cubicBezTo>
                  <a:lnTo>
                    <a:pt x="9179" y="2478"/>
                  </a:lnTo>
                  <a:lnTo>
                    <a:pt x="9183" y="2562"/>
                  </a:lnTo>
                  <a:cubicBezTo>
                    <a:pt x="9203" y="2901"/>
                    <a:pt x="9263" y="3306"/>
                    <a:pt x="9443" y="3306"/>
                  </a:cubicBezTo>
                  <a:cubicBezTo>
                    <a:pt x="9700" y="3306"/>
                    <a:pt x="10154" y="2699"/>
                    <a:pt x="10485" y="2256"/>
                  </a:cubicBezTo>
                  <a:cubicBezTo>
                    <a:pt x="10731" y="1928"/>
                    <a:pt x="10942" y="1645"/>
                    <a:pt x="11100" y="1540"/>
                  </a:cubicBezTo>
                  <a:cubicBezTo>
                    <a:pt x="11313" y="1397"/>
                    <a:pt x="11778" y="1156"/>
                    <a:pt x="12170" y="1156"/>
                  </a:cubicBezTo>
                  <a:cubicBezTo>
                    <a:pt x="12264" y="1156"/>
                    <a:pt x="12349" y="1171"/>
                    <a:pt x="12422" y="1199"/>
                  </a:cubicBezTo>
                  <a:cubicBezTo>
                    <a:pt x="12810" y="1350"/>
                    <a:pt x="12836" y="1709"/>
                    <a:pt x="12856" y="1998"/>
                  </a:cubicBezTo>
                  <a:cubicBezTo>
                    <a:pt x="12869" y="2180"/>
                    <a:pt x="12881" y="2338"/>
                    <a:pt x="12967" y="2443"/>
                  </a:cubicBezTo>
                  <a:cubicBezTo>
                    <a:pt x="13017" y="2503"/>
                    <a:pt x="13215" y="2564"/>
                    <a:pt x="13498" y="2564"/>
                  </a:cubicBezTo>
                  <a:cubicBezTo>
                    <a:pt x="13638" y="2564"/>
                    <a:pt x="13769" y="2547"/>
                    <a:pt x="13833" y="2521"/>
                  </a:cubicBezTo>
                  <a:cubicBezTo>
                    <a:pt x="13950" y="2473"/>
                    <a:pt x="14032" y="2359"/>
                    <a:pt x="14119" y="2239"/>
                  </a:cubicBezTo>
                  <a:cubicBezTo>
                    <a:pt x="14205" y="2120"/>
                    <a:pt x="14294" y="1996"/>
                    <a:pt x="14426" y="1918"/>
                  </a:cubicBezTo>
                  <a:cubicBezTo>
                    <a:pt x="14520" y="1862"/>
                    <a:pt x="14615" y="1834"/>
                    <a:pt x="14716" y="1834"/>
                  </a:cubicBezTo>
                  <a:cubicBezTo>
                    <a:pt x="14855" y="1834"/>
                    <a:pt x="14983" y="1887"/>
                    <a:pt x="15107" y="1938"/>
                  </a:cubicBezTo>
                  <a:cubicBezTo>
                    <a:pt x="15191" y="1972"/>
                    <a:pt x="15278" y="2007"/>
                    <a:pt x="15366" y="2025"/>
                  </a:cubicBezTo>
                  <a:cubicBezTo>
                    <a:pt x="15450" y="2042"/>
                    <a:pt x="15539" y="2051"/>
                    <a:pt x="15629" y="2051"/>
                  </a:cubicBezTo>
                  <a:cubicBezTo>
                    <a:pt x="15930" y="2051"/>
                    <a:pt x="16263" y="1955"/>
                    <a:pt x="16592" y="1775"/>
                  </a:cubicBezTo>
                  <a:cubicBezTo>
                    <a:pt x="16771" y="1676"/>
                    <a:pt x="16943" y="1628"/>
                    <a:pt x="17119" y="1628"/>
                  </a:cubicBezTo>
                  <a:cubicBezTo>
                    <a:pt x="17340" y="1628"/>
                    <a:pt x="17532" y="1701"/>
                    <a:pt x="17735" y="1779"/>
                  </a:cubicBezTo>
                  <a:cubicBezTo>
                    <a:pt x="17929" y="1853"/>
                    <a:pt x="18129" y="1930"/>
                    <a:pt x="18365" y="1940"/>
                  </a:cubicBezTo>
                  <a:cubicBezTo>
                    <a:pt x="18386" y="1941"/>
                    <a:pt x="18409" y="1941"/>
                    <a:pt x="18431" y="1941"/>
                  </a:cubicBezTo>
                  <a:cubicBezTo>
                    <a:pt x="18554" y="1941"/>
                    <a:pt x="18681" y="1929"/>
                    <a:pt x="18816" y="1915"/>
                  </a:cubicBezTo>
                  <a:cubicBezTo>
                    <a:pt x="18953" y="1901"/>
                    <a:pt x="19094" y="1887"/>
                    <a:pt x="19232" y="1887"/>
                  </a:cubicBezTo>
                  <a:cubicBezTo>
                    <a:pt x="19520" y="1887"/>
                    <a:pt x="19885" y="1940"/>
                    <a:pt x="20157" y="2357"/>
                  </a:cubicBezTo>
                  <a:cubicBezTo>
                    <a:pt x="20371" y="2687"/>
                    <a:pt x="20366" y="3104"/>
                    <a:pt x="20362" y="3472"/>
                  </a:cubicBezTo>
                  <a:cubicBezTo>
                    <a:pt x="20360" y="3609"/>
                    <a:pt x="20359" y="3739"/>
                    <a:pt x="20367" y="3863"/>
                  </a:cubicBezTo>
                  <a:cubicBezTo>
                    <a:pt x="20384" y="4103"/>
                    <a:pt x="20442" y="4329"/>
                    <a:pt x="20503" y="4567"/>
                  </a:cubicBezTo>
                  <a:cubicBezTo>
                    <a:pt x="20561" y="4793"/>
                    <a:pt x="20621" y="5026"/>
                    <a:pt x="20643" y="5272"/>
                  </a:cubicBezTo>
                  <a:cubicBezTo>
                    <a:pt x="20700" y="5902"/>
                    <a:pt x="20442" y="6297"/>
                    <a:pt x="20121" y="6613"/>
                  </a:cubicBezTo>
                  <a:cubicBezTo>
                    <a:pt x="20261" y="6745"/>
                    <a:pt x="20409" y="6956"/>
                    <a:pt x="20428" y="7013"/>
                  </a:cubicBezTo>
                  <a:cubicBezTo>
                    <a:pt x="20504" y="7239"/>
                    <a:pt x="20449" y="7511"/>
                    <a:pt x="20400" y="7750"/>
                  </a:cubicBezTo>
                  <a:cubicBezTo>
                    <a:pt x="20386" y="7820"/>
                    <a:pt x="20372" y="7886"/>
                    <a:pt x="20364" y="7944"/>
                  </a:cubicBezTo>
                  <a:cubicBezTo>
                    <a:pt x="20351" y="8035"/>
                    <a:pt x="20584" y="8184"/>
                    <a:pt x="20755" y="8293"/>
                  </a:cubicBezTo>
                  <a:cubicBezTo>
                    <a:pt x="21070" y="8494"/>
                    <a:pt x="21428" y="8722"/>
                    <a:pt x="21447" y="9125"/>
                  </a:cubicBezTo>
                  <a:cubicBezTo>
                    <a:pt x="21458" y="9368"/>
                    <a:pt x="21420" y="9544"/>
                    <a:pt x="21329" y="9661"/>
                  </a:cubicBezTo>
                  <a:cubicBezTo>
                    <a:pt x="21219" y="9804"/>
                    <a:pt x="21061" y="9820"/>
                    <a:pt x="20951" y="9820"/>
                  </a:cubicBezTo>
                  <a:cubicBezTo>
                    <a:pt x="20873" y="9820"/>
                    <a:pt x="20790" y="9811"/>
                    <a:pt x="20707" y="9801"/>
                  </a:cubicBezTo>
                  <a:cubicBezTo>
                    <a:pt x="20632" y="9791"/>
                    <a:pt x="20556" y="9782"/>
                    <a:pt x="20486" y="9782"/>
                  </a:cubicBezTo>
                  <a:cubicBezTo>
                    <a:pt x="20454" y="9782"/>
                    <a:pt x="20422" y="9784"/>
                    <a:pt x="20393" y="9790"/>
                  </a:cubicBezTo>
                  <a:cubicBezTo>
                    <a:pt x="19909" y="9881"/>
                    <a:pt x="19859" y="10806"/>
                    <a:pt x="19826" y="11417"/>
                  </a:cubicBezTo>
                  <a:lnTo>
                    <a:pt x="19810" y="11686"/>
                  </a:lnTo>
                  <a:lnTo>
                    <a:pt x="19730" y="11704"/>
                  </a:lnTo>
                  <a:cubicBezTo>
                    <a:pt x="19604" y="11731"/>
                    <a:pt x="19490" y="11745"/>
                    <a:pt x="19392" y="11745"/>
                  </a:cubicBezTo>
                  <a:cubicBezTo>
                    <a:pt x="19161" y="11745"/>
                    <a:pt x="18997" y="11671"/>
                    <a:pt x="18891" y="11520"/>
                  </a:cubicBezTo>
                  <a:cubicBezTo>
                    <a:pt x="18703" y="11251"/>
                    <a:pt x="18757" y="10818"/>
                    <a:pt x="18814" y="10361"/>
                  </a:cubicBezTo>
                  <a:cubicBezTo>
                    <a:pt x="18860" y="9997"/>
                    <a:pt x="18907" y="9621"/>
                    <a:pt x="18823" y="9360"/>
                  </a:cubicBezTo>
                  <a:cubicBezTo>
                    <a:pt x="18729" y="9067"/>
                    <a:pt x="18566" y="9007"/>
                    <a:pt x="18350" y="9007"/>
                  </a:cubicBezTo>
                  <a:cubicBezTo>
                    <a:pt x="18274" y="9007"/>
                    <a:pt x="18195" y="9015"/>
                    <a:pt x="18117" y="9022"/>
                  </a:cubicBezTo>
                  <a:cubicBezTo>
                    <a:pt x="18040" y="9030"/>
                    <a:pt x="17963" y="9037"/>
                    <a:pt x="17888" y="9038"/>
                  </a:cubicBezTo>
                  <a:cubicBezTo>
                    <a:pt x="17888" y="9038"/>
                    <a:pt x="17888" y="9038"/>
                    <a:pt x="17887" y="9038"/>
                  </a:cubicBezTo>
                  <a:cubicBezTo>
                    <a:pt x="17799" y="9038"/>
                    <a:pt x="17718" y="9024"/>
                    <a:pt x="17639" y="9010"/>
                  </a:cubicBezTo>
                  <a:cubicBezTo>
                    <a:pt x="17562" y="8997"/>
                    <a:pt x="17489" y="8984"/>
                    <a:pt x="17422" y="8984"/>
                  </a:cubicBezTo>
                  <a:cubicBezTo>
                    <a:pt x="17394" y="8984"/>
                    <a:pt x="17367" y="8986"/>
                    <a:pt x="17341" y="8992"/>
                  </a:cubicBezTo>
                  <a:cubicBezTo>
                    <a:pt x="17293" y="9012"/>
                    <a:pt x="17018" y="9175"/>
                    <a:pt x="16976" y="9236"/>
                  </a:cubicBezTo>
                  <a:cubicBezTo>
                    <a:pt x="16981" y="9229"/>
                    <a:pt x="16993" y="9202"/>
                    <a:pt x="16987" y="9165"/>
                  </a:cubicBezTo>
                  <a:lnTo>
                    <a:pt x="16904" y="9184"/>
                  </a:lnTo>
                  <a:lnTo>
                    <a:pt x="16842" y="9317"/>
                  </a:lnTo>
                  <a:cubicBezTo>
                    <a:pt x="16714" y="9227"/>
                    <a:pt x="16567" y="9096"/>
                    <a:pt x="16411" y="8957"/>
                  </a:cubicBezTo>
                  <a:cubicBezTo>
                    <a:pt x="16049" y="8636"/>
                    <a:pt x="15600" y="8235"/>
                    <a:pt x="15247" y="8235"/>
                  </a:cubicBezTo>
                  <a:cubicBezTo>
                    <a:pt x="15221" y="8235"/>
                    <a:pt x="15195" y="8238"/>
                    <a:pt x="15170" y="8242"/>
                  </a:cubicBezTo>
                  <a:cubicBezTo>
                    <a:pt x="14863" y="8298"/>
                    <a:pt x="14752" y="8695"/>
                    <a:pt x="14644" y="9080"/>
                  </a:cubicBezTo>
                  <a:cubicBezTo>
                    <a:pt x="14626" y="9146"/>
                    <a:pt x="14608" y="9211"/>
                    <a:pt x="14589" y="9272"/>
                  </a:cubicBezTo>
                  <a:cubicBezTo>
                    <a:pt x="14575" y="9316"/>
                    <a:pt x="14565" y="9374"/>
                    <a:pt x="14555" y="9435"/>
                  </a:cubicBezTo>
                  <a:cubicBezTo>
                    <a:pt x="14529" y="9581"/>
                    <a:pt x="14502" y="9732"/>
                    <a:pt x="14429" y="9828"/>
                  </a:cubicBezTo>
                  <a:cubicBezTo>
                    <a:pt x="14329" y="9959"/>
                    <a:pt x="14256" y="10012"/>
                    <a:pt x="14176" y="10012"/>
                  </a:cubicBezTo>
                  <a:cubicBezTo>
                    <a:pt x="14126" y="10012"/>
                    <a:pt x="14087" y="9990"/>
                    <a:pt x="14052" y="9971"/>
                  </a:cubicBezTo>
                  <a:cubicBezTo>
                    <a:pt x="14015" y="9950"/>
                    <a:pt x="13984" y="9933"/>
                    <a:pt x="13928" y="9933"/>
                  </a:cubicBezTo>
                  <a:cubicBezTo>
                    <a:pt x="13918" y="9933"/>
                    <a:pt x="13907" y="9933"/>
                    <a:pt x="13895" y="9935"/>
                  </a:cubicBezTo>
                  <a:cubicBezTo>
                    <a:pt x="13743" y="9952"/>
                    <a:pt x="13643" y="10008"/>
                    <a:pt x="13596" y="10100"/>
                  </a:cubicBezTo>
                  <a:cubicBezTo>
                    <a:pt x="13529" y="10232"/>
                    <a:pt x="13549" y="10464"/>
                    <a:pt x="13657" y="10811"/>
                  </a:cubicBezTo>
                  <a:cubicBezTo>
                    <a:pt x="13877" y="11519"/>
                    <a:pt x="13498" y="11822"/>
                    <a:pt x="13163" y="12088"/>
                  </a:cubicBezTo>
                  <a:cubicBezTo>
                    <a:pt x="13002" y="12216"/>
                    <a:pt x="12836" y="12349"/>
                    <a:pt x="12729" y="12523"/>
                  </a:cubicBezTo>
                  <a:cubicBezTo>
                    <a:pt x="12722" y="12535"/>
                    <a:pt x="12715" y="12555"/>
                    <a:pt x="12709" y="12585"/>
                  </a:cubicBezTo>
                  <a:cubicBezTo>
                    <a:pt x="12699" y="12623"/>
                    <a:pt x="12696" y="12660"/>
                    <a:pt x="12691" y="12696"/>
                  </a:cubicBezTo>
                  <a:lnTo>
                    <a:pt x="12691" y="12707"/>
                  </a:lnTo>
                  <a:lnTo>
                    <a:pt x="12687" y="12726"/>
                  </a:lnTo>
                  <a:cubicBezTo>
                    <a:pt x="12682" y="12763"/>
                    <a:pt x="12678" y="12790"/>
                    <a:pt x="12673" y="12816"/>
                  </a:cubicBezTo>
                  <a:cubicBezTo>
                    <a:pt x="12663" y="12874"/>
                    <a:pt x="12645" y="12952"/>
                    <a:pt x="12603" y="13018"/>
                  </a:cubicBezTo>
                  <a:cubicBezTo>
                    <a:pt x="12600" y="13027"/>
                    <a:pt x="12586" y="13046"/>
                    <a:pt x="12570" y="13062"/>
                  </a:cubicBezTo>
                  <a:cubicBezTo>
                    <a:pt x="12555" y="13084"/>
                    <a:pt x="12523" y="13107"/>
                    <a:pt x="12501" y="13121"/>
                  </a:cubicBezTo>
                  <a:cubicBezTo>
                    <a:pt x="12459" y="13144"/>
                    <a:pt x="12420" y="13155"/>
                    <a:pt x="12380" y="13155"/>
                  </a:cubicBezTo>
                  <a:cubicBezTo>
                    <a:pt x="12256" y="13155"/>
                    <a:pt x="12158" y="13056"/>
                    <a:pt x="12071" y="12968"/>
                  </a:cubicBezTo>
                  <a:cubicBezTo>
                    <a:pt x="12015" y="12910"/>
                    <a:pt x="11950" y="12846"/>
                    <a:pt x="11907" y="12844"/>
                  </a:cubicBezTo>
                  <a:cubicBezTo>
                    <a:pt x="11907" y="12844"/>
                    <a:pt x="11907" y="12844"/>
                    <a:pt x="11907" y="12844"/>
                  </a:cubicBezTo>
                  <a:cubicBezTo>
                    <a:pt x="11738" y="12844"/>
                    <a:pt x="11670" y="12964"/>
                    <a:pt x="11564" y="13176"/>
                  </a:cubicBezTo>
                  <a:cubicBezTo>
                    <a:pt x="11455" y="13394"/>
                    <a:pt x="11320" y="13664"/>
                    <a:pt x="11002" y="13664"/>
                  </a:cubicBezTo>
                  <a:lnTo>
                    <a:pt x="11002" y="13664"/>
                  </a:lnTo>
                  <a:cubicBezTo>
                    <a:pt x="11049" y="13817"/>
                    <a:pt x="11056" y="13973"/>
                    <a:pt x="11024" y="14131"/>
                  </a:cubicBezTo>
                  <a:cubicBezTo>
                    <a:pt x="10918" y="14645"/>
                    <a:pt x="10420" y="14977"/>
                    <a:pt x="10270" y="15066"/>
                  </a:cubicBezTo>
                  <a:cubicBezTo>
                    <a:pt x="10163" y="15130"/>
                    <a:pt x="10045" y="15147"/>
                    <a:pt x="9931" y="15164"/>
                  </a:cubicBezTo>
                  <a:cubicBezTo>
                    <a:pt x="9795" y="15184"/>
                    <a:pt x="9666" y="15203"/>
                    <a:pt x="9583" y="15300"/>
                  </a:cubicBezTo>
                  <a:cubicBezTo>
                    <a:pt x="9472" y="15429"/>
                    <a:pt x="9460" y="15702"/>
                    <a:pt x="9450" y="15942"/>
                  </a:cubicBezTo>
                  <a:cubicBezTo>
                    <a:pt x="9447" y="16027"/>
                    <a:pt x="9443" y="16108"/>
                    <a:pt x="9436" y="16179"/>
                  </a:cubicBezTo>
                  <a:lnTo>
                    <a:pt x="9425" y="16287"/>
                  </a:lnTo>
                  <a:lnTo>
                    <a:pt x="9337" y="16292"/>
                  </a:lnTo>
                  <a:cubicBezTo>
                    <a:pt x="9272" y="16297"/>
                    <a:pt x="9201" y="16303"/>
                    <a:pt x="9128" y="16310"/>
                  </a:cubicBezTo>
                  <a:cubicBezTo>
                    <a:pt x="8981" y="16324"/>
                    <a:pt x="8814" y="16339"/>
                    <a:pt x="8656" y="16339"/>
                  </a:cubicBezTo>
                  <a:cubicBezTo>
                    <a:pt x="8510" y="16339"/>
                    <a:pt x="8389" y="16326"/>
                    <a:pt x="8286" y="16299"/>
                  </a:cubicBezTo>
                  <a:cubicBezTo>
                    <a:pt x="8127" y="16257"/>
                    <a:pt x="8009" y="16172"/>
                    <a:pt x="7905" y="16097"/>
                  </a:cubicBezTo>
                  <a:cubicBezTo>
                    <a:pt x="7785" y="16010"/>
                    <a:pt x="7681" y="15935"/>
                    <a:pt x="7533" y="15935"/>
                  </a:cubicBezTo>
                  <a:cubicBezTo>
                    <a:pt x="7521" y="15935"/>
                    <a:pt x="7509" y="15936"/>
                    <a:pt x="7496" y="15937"/>
                  </a:cubicBezTo>
                  <a:cubicBezTo>
                    <a:pt x="7466" y="16232"/>
                    <a:pt x="7558" y="17147"/>
                    <a:pt x="7627" y="17411"/>
                  </a:cubicBezTo>
                  <a:lnTo>
                    <a:pt x="7666" y="17561"/>
                  </a:lnTo>
                  <a:lnTo>
                    <a:pt x="7538" y="17579"/>
                  </a:lnTo>
                  <a:cubicBezTo>
                    <a:pt x="7491" y="17585"/>
                    <a:pt x="7444" y="17588"/>
                    <a:pt x="7399" y="17588"/>
                  </a:cubicBezTo>
                  <a:cubicBezTo>
                    <a:pt x="7280" y="17588"/>
                    <a:pt x="7168" y="17569"/>
                    <a:pt x="7059" y="17551"/>
                  </a:cubicBezTo>
                  <a:cubicBezTo>
                    <a:pt x="6955" y="17534"/>
                    <a:pt x="6857" y="17517"/>
                    <a:pt x="6756" y="17517"/>
                  </a:cubicBezTo>
                  <a:cubicBezTo>
                    <a:pt x="6685" y="17517"/>
                    <a:pt x="6620" y="17526"/>
                    <a:pt x="6557" y="17542"/>
                  </a:cubicBezTo>
                  <a:cubicBezTo>
                    <a:pt x="6518" y="17553"/>
                    <a:pt x="6476" y="17582"/>
                    <a:pt x="6431" y="17613"/>
                  </a:cubicBezTo>
                  <a:cubicBezTo>
                    <a:pt x="6360" y="17663"/>
                    <a:pt x="6279" y="17719"/>
                    <a:pt x="6182" y="17719"/>
                  </a:cubicBezTo>
                  <a:cubicBezTo>
                    <a:pt x="6062" y="17713"/>
                    <a:pt x="5976" y="17626"/>
                    <a:pt x="5900" y="17551"/>
                  </a:cubicBezTo>
                  <a:cubicBezTo>
                    <a:pt x="5847" y="17497"/>
                    <a:pt x="5786" y="17437"/>
                    <a:pt x="5747" y="17437"/>
                  </a:cubicBezTo>
                  <a:cubicBezTo>
                    <a:pt x="5707" y="17457"/>
                    <a:pt x="5663" y="17566"/>
                    <a:pt x="5634" y="17639"/>
                  </a:cubicBezTo>
                  <a:cubicBezTo>
                    <a:pt x="5571" y="17797"/>
                    <a:pt x="5492" y="17994"/>
                    <a:pt x="5351" y="18093"/>
                  </a:cubicBezTo>
                  <a:cubicBezTo>
                    <a:pt x="5204" y="18195"/>
                    <a:pt x="5037" y="18278"/>
                    <a:pt x="4875" y="18359"/>
                  </a:cubicBezTo>
                  <a:cubicBezTo>
                    <a:pt x="4640" y="18476"/>
                    <a:pt x="4398" y="18597"/>
                    <a:pt x="4223" y="18773"/>
                  </a:cubicBezTo>
                  <a:cubicBezTo>
                    <a:pt x="4117" y="18880"/>
                    <a:pt x="3908" y="19213"/>
                    <a:pt x="3902" y="19301"/>
                  </a:cubicBezTo>
                  <a:cubicBezTo>
                    <a:pt x="3903" y="19387"/>
                    <a:pt x="3914" y="19444"/>
                    <a:pt x="4053" y="19444"/>
                  </a:cubicBezTo>
                  <a:cubicBezTo>
                    <a:pt x="4102" y="19444"/>
                    <a:pt x="4152" y="19437"/>
                    <a:pt x="4196" y="19431"/>
                  </a:cubicBezTo>
                  <a:cubicBezTo>
                    <a:pt x="4239" y="19425"/>
                    <a:pt x="4279" y="19420"/>
                    <a:pt x="4310" y="19420"/>
                  </a:cubicBezTo>
                  <a:cubicBezTo>
                    <a:pt x="4440" y="19420"/>
                    <a:pt x="4469" y="19516"/>
                    <a:pt x="4475" y="19557"/>
                  </a:cubicBezTo>
                  <a:cubicBezTo>
                    <a:pt x="4539" y="19948"/>
                    <a:pt x="4282" y="20502"/>
                    <a:pt x="4094" y="20907"/>
                  </a:cubicBezTo>
                  <a:cubicBezTo>
                    <a:pt x="4068" y="20964"/>
                    <a:pt x="4044" y="21015"/>
                    <a:pt x="4023" y="21062"/>
                  </a:cubicBezTo>
                  <a:cubicBezTo>
                    <a:pt x="3904" y="21328"/>
                    <a:pt x="3697" y="21440"/>
                    <a:pt x="3514" y="21539"/>
                  </a:cubicBezTo>
                  <a:lnTo>
                    <a:pt x="3401" y="21600"/>
                  </a:lnTo>
                  <a:cubicBezTo>
                    <a:pt x="3401" y="21600"/>
                    <a:pt x="3352" y="21503"/>
                    <a:pt x="3352" y="21503"/>
                  </a:cubicBezTo>
                  <a:close/>
                </a:path>
              </a:pathLst>
            </a:custGeom>
            <a:solidFill>
              <a:srgbClr val="ACB9CA"/>
            </a:solidFill>
            <a:ln w="1270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05" name="Shape"/>
            <p:cNvSpPr/>
            <p:nvPr/>
          </p:nvSpPr>
          <p:spPr>
            <a:xfrm>
              <a:off x="2040012" y="1679347"/>
              <a:ext cx="1674773" cy="1628335"/>
            </a:xfrm>
            <a:custGeom>
              <a:avLst/>
              <a:gdLst/>
              <a:ahLst/>
              <a:cxnLst>
                <a:cxn ang="0">
                  <a:pos x="wd2" y="hd2"/>
                </a:cxn>
                <a:cxn ang="5400000">
                  <a:pos x="wd2" y="hd2"/>
                </a:cxn>
                <a:cxn ang="10800000">
                  <a:pos x="wd2" y="hd2"/>
                </a:cxn>
                <a:cxn ang="16200000">
                  <a:pos x="wd2" y="hd2"/>
                </a:cxn>
              </a:cxnLst>
              <a:rect l="0" t="0" r="r" b="b"/>
              <a:pathLst>
                <a:path w="21521" h="21600" extrusionOk="0">
                  <a:moveTo>
                    <a:pt x="17297" y="21600"/>
                  </a:moveTo>
                  <a:cubicBezTo>
                    <a:pt x="17031" y="21600"/>
                    <a:pt x="16740" y="21476"/>
                    <a:pt x="16459" y="21356"/>
                  </a:cubicBezTo>
                  <a:lnTo>
                    <a:pt x="16317" y="21296"/>
                  </a:lnTo>
                  <a:lnTo>
                    <a:pt x="16363" y="21181"/>
                  </a:lnTo>
                  <a:cubicBezTo>
                    <a:pt x="16374" y="21155"/>
                    <a:pt x="16382" y="21128"/>
                    <a:pt x="16387" y="21099"/>
                  </a:cubicBezTo>
                  <a:cubicBezTo>
                    <a:pt x="16401" y="21024"/>
                    <a:pt x="16330" y="20922"/>
                    <a:pt x="16255" y="20814"/>
                  </a:cubicBezTo>
                  <a:cubicBezTo>
                    <a:pt x="16177" y="20702"/>
                    <a:pt x="16089" y="20575"/>
                    <a:pt x="16067" y="20431"/>
                  </a:cubicBezTo>
                  <a:cubicBezTo>
                    <a:pt x="16026" y="20155"/>
                    <a:pt x="16096" y="19883"/>
                    <a:pt x="16164" y="19620"/>
                  </a:cubicBezTo>
                  <a:cubicBezTo>
                    <a:pt x="16218" y="19408"/>
                    <a:pt x="16270" y="19206"/>
                    <a:pt x="16269" y="19005"/>
                  </a:cubicBezTo>
                  <a:cubicBezTo>
                    <a:pt x="16176" y="19002"/>
                    <a:pt x="16085" y="19002"/>
                    <a:pt x="15995" y="19002"/>
                  </a:cubicBezTo>
                  <a:cubicBezTo>
                    <a:pt x="15554" y="19001"/>
                    <a:pt x="15138" y="19001"/>
                    <a:pt x="14706" y="18745"/>
                  </a:cubicBezTo>
                  <a:cubicBezTo>
                    <a:pt x="14488" y="18617"/>
                    <a:pt x="14297" y="18449"/>
                    <a:pt x="14112" y="18287"/>
                  </a:cubicBezTo>
                  <a:cubicBezTo>
                    <a:pt x="13941" y="18136"/>
                    <a:pt x="13779" y="17994"/>
                    <a:pt x="13596" y="17880"/>
                  </a:cubicBezTo>
                  <a:cubicBezTo>
                    <a:pt x="13446" y="17786"/>
                    <a:pt x="12925" y="17480"/>
                    <a:pt x="12501" y="17480"/>
                  </a:cubicBezTo>
                  <a:cubicBezTo>
                    <a:pt x="12164" y="17480"/>
                    <a:pt x="11993" y="17671"/>
                    <a:pt x="11962" y="18081"/>
                  </a:cubicBezTo>
                  <a:lnTo>
                    <a:pt x="11950" y="18229"/>
                  </a:lnTo>
                  <a:lnTo>
                    <a:pt x="11811" y="18193"/>
                  </a:lnTo>
                  <a:cubicBezTo>
                    <a:pt x="11646" y="18151"/>
                    <a:pt x="11463" y="18151"/>
                    <a:pt x="11270" y="18151"/>
                  </a:cubicBezTo>
                  <a:cubicBezTo>
                    <a:pt x="11176" y="18151"/>
                    <a:pt x="11082" y="18151"/>
                    <a:pt x="10989" y="18146"/>
                  </a:cubicBezTo>
                  <a:lnTo>
                    <a:pt x="10888" y="18141"/>
                  </a:lnTo>
                  <a:lnTo>
                    <a:pt x="10875" y="18038"/>
                  </a:lnTo>
                  <a:cubicBezTo>
                    <a:pt x="10856" y="17889"/>
                    <a:pt x="10855" y="17731"/>
                    <a:pt x="10854" y="17578"/>
                  </a:cubicBezTo>
                  <a:cubicBezTo>
                    <a:pt x="10854" y="17536"/>
                    <a:pt x="10854" y="17493"/>
                    <a:pt x="10853" y="17451"/>
                  </a:cubicBezTo>
                  <a:cubicBezTo>
                    <a:pt x="10813" y="17448"/>
                    <a:pt x="10770" y="17446"/>
                    <a:pt x="10726" y="17446"/>
                  </a:cubicBezTo>
                  <a:cubicBezTo>
                    <a:pt x="10487" y="17446"/>
                    <a:pt x="10226" y="17486"/>
                    <a:pt x="10075" y="17544"/>
                  </a:cubicBezTo>
                  <a:cubicBezTo>
                    <a:pt x="9998" y="17574"/>
                    <a:pt x="9921" y="17631"/>
                    <a:pt x="9840" y="17691"/>
                  </a:cubicBezTo>
                  <a:cubicBezTo>
                    <a:pt x="9708" y="17788"/>
                    <a:pt x="9559" y="17899"/>
                    <a:pt x="9379" y="17899"/>
                  </a:cubicBezTo>
                  <a:cubicBezTo>
                    <a:pt x="9362" y="17899"/>
                    <a:pt x="9344" y="17898"/>
                    <a:pt x="9327" y="17896"/>
                  </a:cubicBezTo>
                  <a:lnTo>
                    <a:pt x="9172" y="17877"/>
                  </a:lnTo>
                  <a:lnTo>
                    <a:pt x="9227" y="17727"/>
                  </a:lnTo>
                  <a:cubicBezTo>
                    <a:pt x="9288" y="17560"/>
                    <a:pt x="9377" y="17470"/>
                    <a:pt x="9442" y="17404"/>
                  </a:cubicBezTo>
                  <a:cubicBezTo>
                    <a:pt x="9525" y="17320"/>
                    <a:pt x="9540" y="17305"/>
                    <a:pt x="9482" y="17159"/>
                  </a:cubicBezTo>
                  <a:cubicBezTo>
                    <a:pt x="9455" y="17090"/>
                    <a:pt x="9365" y="17010"/>
                    <a:pt x="9278" y="16932"/>
                  </a:cubicBezTo>
                  <a:cubicBezTo>
                    <a:pt x="9216" y="16877"/>
                    <a:pt x="9153" y="16820"/>
                    <a:pt x="9100" y="16758"/>
                  </a:cubicBezTo>
                  <a:cubicBezTo>
                    <a:pt x="8983" y="16826"/>
                    <a:pt x="8859" y="16868"/>
                    <a:pt x="8739" y="16908"/>
                  </a:cubicBezTo>
                  <a:cubicBezTo>
                    <a:pt x="8628" y="16946"/>
                    <a:pt x="8523" y="16981"/>
                    <a:pt x="8427" y="17036"/>
                  </a:cubicBezTo>
                  <a:cubicBezTo>
                    <a:pt x="8342" y="17085"/>
                    <a:pt x="8270" y="17141"/>
                    <a:pt x="8195" y="17200"/>
                  </a:cubicBezTo>
                  <a:cubicBezTo>
                    <a:pt x="8077" y="17293"/>
                    <a:pt x="7955" y="17389"/>
                    <a:pt x="7784" y="17450"/>
                  </a:cubicBezTo>
                  <a:cubicBezTo>
                    <a:pt x="7725" y="17471"/>
                    <a:pt x="7663" y="17482"/>
                    <a:pt x="7600" y="17482"/>
                  </a:cubicBezTo>
                  <a:cubicBezTo>
                    <a:pt x="7443" y="17482"/>
                    <a:pt x="7306" y="17419"/>
                    <a:pt x="7174" y="17359"/>
                  </a:cubicBezTo>
                  <a:cubicBezTo>
                    <a:pt x="7064" y="17308"/>
                    <a:pt x="6960" y="17260"/>
                    <a:pt x="6863" y="17260"/>
                  </a:cubicBezTo>
                  <a:cubicBezTo>
                    <a:pt x="6783" y="17264"/>
                    <a:pt x="6704" y="17320"/>
                    <a:pt x="6635" y="17369"/>
                  </a:cubicBezTo>
                  <a:cubicBezTo>
                    <a:pt x="6551" y="17430"/>
                    <a:pt x="6471" y="17487"/>
                    <a:pt x="6380" y="17487"/>
                  </a:cubicBezTo>
                  <a:cubicBezTo>
                    <a:pt x="5887" y="17479"/>
                    <a:pt x="5703" y="17170"/>
                    <a:pt x="5540" y="16897"/>
                  </a:cubicBezTo>
                  <a:cubicBezTo>
                    <a:pt x="5424" y="16703"/>
                    <a:pt x="5314" y="16519"/>
                    <a:pt x="5100" y="16439"/>
                  </a:cubicBezTo>
                  <a:cubicBezTo>
                    <a:pt x="5038" y="16415"/>
                    <a:pt x="4974" y="16403"/>
                    <a:pt x="4911" y="16403"/>
                  </a:cubicBezTo>
                  <a:cubicBezTo>
                    <a:pt x="4709" y="16403"/>
                    <a:pt x="4524" y="16529"/>
                    <a:pt x="4480" y="16695"/>
                  </a:cubicBezTo>
                  <a:cubicBezTo>
                    <a:pt x="4443" y="16836"/>
                    <a:pt x="4521" y="16974"/>
                    <a:pt x="4700" y="17082"/>
                  </a:cubicBezTo>
                  <a:lnTo>
                    <a:pt x="4711" y="17089"/>
                  </a:lnTo>
                  <a:lnTo>
                    <a:pt x="4721" y="17098"/>
                  </a:lnTo>
                  <a:cubicBezTo>
                    <a:pt x="4781" y="17155"/>
                    <a:pt x="4951" y="18040"/>
                    <a:pt x="4953" y="18048"/>
                  </a:cubicBezTo>
                  <a:cubicBezTo>
                    <a:pt x="4983" y="18244"/>
                    <a:pt x="4977" y="18444"/>
                    <a:pt x="4971" y="18636"/>
                  </a:cubicBezTo>
                  <a:cubicBezTo>
                    <a:pt x="4968" y="18719"/>
                    <a:pt x="4965" y="18802"/>
                    <a:pt x="4966" y="18885"/>
                  </a:cubicBezTo>
                  <a:cubicBezTo>
                    <a:pt x="5282" y="18894"/>
                    <a:pt x="5554" y="19137"/>
                    <a:pt x="5631" y="19482"/>
                  </a:cubicBezTo>
                  <a:cubicBezTo>
                    <a:pt x="5708" y="19825"/>
                    <a:pt x="5568" y="20142"/>
                    <a:pt x="5276" y="20288"/>
                  </a:cubicBezTo>
                  <a:cubicBezTo>
                    <a:pt x="5207" y="20322"/>
                    <a:pt x="5132" y="20340"/>
                    <a:pt x="5052" y="20340"/>
                  </a:cubicBezTo>
                  <a:cubicBezTo>
                    <a:pt x="4880" y="20340"/>
                    <a:pt x="4711" y="20263"/>
                    <a:pt x="4546" y="20188"/>
                  </a:cubicBezTo>
                  <a:cubicBezTo>
                    <a:pt x="4395" y="20119"/>
                    <a:pt x="4252" y="20054"/>
                    <a:pt x="4126" y="20054"/>
                  </a:cubicBezTo>
                  <a:cubicBezTo>
                    <a:pt x="4039" y="20054"/>
                    <a:pt x="3967" y="20087"/>
                    <a:pt x="3899" y="20156"/>
                  </a:cubicBezTo>
                  <a:lnTo>
                    <a:pt x="3785" y="20272"/>
                  </a:lnTo>
                  <a:lnTo>
                    <a:pt x="3708" y="20127"/>
                  </a:lnTo>
                  <a:cubicBezTo>
                    <a:pt x="3650" y="20020"/>
                    <a:pt x="3571" y="19923"/>
                    <a:pt x="3487" y="19821"/>
                  </a:cubicBezTo>
                  <a:cubicBezTo>
                    <a:pt x="3365" y="19671"/>
                    <a:pt x="3238" y="19516"/>
                    <a:pt x="3178" y="19319"/>
                  </a:cubicBezTo>
                  <a:cubicBezTo>
                    <a:pt x="3099" y="19065"/>
                    <a:pt x="3133" y="18683"/>
                    <a:pt x="3161" y="18376"/>
                  </a:cubicBezTo>
                  <a:cubicBezTo>
                    <a:pt x="3169" y="18286"/>
                    <a:pt x="3177" y="18202"/>
                    <a:pt x="3181" y="18129"/>
                  </a:cubicBezTo>
                  <a:lnTo>
                    <a:pt x="3184" y="18066"/>
                  </a:lnTo>
                  <a:lnTo>
                    <a:pt x="3236" y="18031"/>
                  </a:lnTo>
                  <a:cubicBezTo>
                    <a:pt x="3497" y="17858"/>
                    <a:pt x="3711" y="17336"/>
                    <a:pt x="3780" y="17037"/>
                  </a:cubicBezTo>
                  <a:cubicBezTo>
                    <a:pt x="3777" y="17034"/>
                    <a:pt x="3775" y="17031"/>
                    <a:pt x="3772" y="17029"/>
                  </a:cubicBezTo>
                  <a:cubicBezTo>
                    <a:pt x="3699" y="16961"/>
                    <a:pt x="3655" y="16920"/>
                    <a:pt x="3562" y="16897"/>
                  </a:cubicBezTo>
                  <a:lnTo>
                    <a:pt x="3507" y="16884"/>
                  </a:lnTo>
                  <a:lnTo>
                    <a:pt x="3482" y="16831"/>
                  </a:lnTo>
                  <a:cubicBezTo>
                    <a:pt x="3411" y="16684"/>
                    <a:pt x="3403" y="16538"/>
                    <a:pt x="3457" y="16396"/>
                  </a:cubicBezTo>
                  <a:cubicBezTo>
                    <a:pt x="3587" y="16056"/>
                    <a:pt x="4041" y="15847"/>
                    <a:pt x="4371" y="15719"/>
                  </a:cubicBezTo>
                  <a:cubicBezTo>
                    <a:pt x="5129" y="15425"/>
                    <a:pt x="5886" y="13999"/>
                    <a:pt x="5743" y="13132"/>
                  </a:cubicBezTo>
                  <a:cubicBezTo>
                    <a:pt x="5669" y="12684"/>
                    <a:pt x="5228" y="12077"/>
                    <a:pt x="4791" y="11996"/>
                  </a:cubicBezTo>
                  <a:cubicBezTo>
                    <a:pt x="4770" y="11992"/>
                    <a:pt x="4750" y="11991"/>
                    <a:pt x="4729" y="11991"/>
                  </a:cubicBezTo>
                  <a:cubicBezTo>
                    <a:pt x="4654" y="11991"/>
                    <a:pt x="4579" y="12014"/>
                    <a:pt x="4499" y="12039"/>
                  </a:cubicBezTo>
                  <a:cubicBezTo>
                    <a:pt x="4406" y="12068"/>
                    <a:pt x="4310" y="12098"/>
                    <a:pt x="4201" y="12098"/>
                  </a:cubicBezTo>
                  <a:cubicBezTo>
                    <a:pt x="4158" y="12098"/>
                    <a:pt x="4115" y="12093"/>
                    <a:pt x="4074" y="12083"/>
                  </a:cubicBezTo>
                  <a:cubicBezTo>
                    <a:pt x="3924" y="12047"/>
                    <a:pt x="3808" y="11943"/>
                    <a:pt x="3695" y="11843"/>
                  </a:cubicBezTo>
                  <a:cubicBezTo>
                    <a:pt x="3603" y="11761"/>
                    <a:pt x="3517" y="11685"/>
                    <a:pt x="3426" y="11654"/>
                  </a:cubicBezTo>
                  <a:cubicBezTo>
                    <a:pt x="3377" y="11638"/>
                    <a:pt x="3329" y="11630"/>
                    <a:pt x="3279" y="11630"/>
                  </a:cubicBezTo>
                  <a:cubicBezTo>
                    <a:pt x="3164" y="11630"/>
                    <a:pt x="3041" y="11675"/>
                    <a:pt x="2904" y="11766"/>
                  </a:cubicBezTo>
                  <a:lnTo>
                    <a:pt x="2840" y="11808"/>
                  </a:lnTo>
                  <a:lnTo>
                    <a:pt x="2775" y="11768"/>
                  </a:lnTo>
                  <a:cubicBezTo>
                    <a:pt x="2749" y="11751"/>
                    <a:pt x="2715" y="11737"/>
                    <a:pt x="2674" y="11726"/>
                  </a:cubicBezTo>
                  <a:cubicBezTo>
                    <a:pt x="2624" y="11713"/>
                    <a:pt x="2572" y="11706"/>
                    <a:pt x="2513" y="11706"/>
                  </a:cubicBezTo>
                  <a:cubicBezTo>
                    <a:pt x="2355" y="11706"/>
                    <a:pt x="2186" y="11756"/>
                    <a:pt x="2021" y="11804"/>
                  </a:cubicBezTo>
                  <a:cubicBezTo>
                    <a:pt x="1956" y="11823"/>
                    <a:pt x="1891" y="11842"/>
                    <a:pt x="1828" y="11857"/>
                  </a:cubicBezTo>
                  <a:cubicBezTo>
                    <a:pt x="1789" y="11867"/>
                    <a:pt x="1729" y="11892"/>
                    <a:pt x="1661" y="11921"/>
                  </a:cubicBezTo>
                  <a:cubicBezTo>
                    <a:pt x="1506" y="11985"/>
                    <a:pt x="1313" y="12065"/>
                    <a:pt x="1163" y="12065"/>
                  </a:cubicBezTo>
                  <a:cubicBezTo>
                    <a:pt x="1041" y="12065"/>
                    <a:pt x="976" y="12013"/>
                    <a:pt x="942" y="11969"/>
                  </a:cubicBezTo>
                  <a:cubicBezTo>
                    <a:pt x="885" y="11896"/>
                    <a:pt x="872" y="11795"/>
                    <a:pt x="901" y="11661"/>
                  </a:cubicBezTo>
                  <a:cubicBezTo>
                    <a:pt x="939" y="11488"/>
                    <a:pt x="1046" y="11343"/>
                    <a:pt x="1149" y="11203"/>
                  </a:cubicBezTo>
                  <a:cubicBezTo>
                    <a:pt x="1237" y="11083"/>
                    <a:pt x="1320" y="10970"/>
                    <a:pt x="1356" y="10849"/>
                  </a:cubicBezTo>
                  <a:cubicBezTo>
                    <a:pt x="1451" y="10528"/>
                    <a:pt x="1338" y="10311"/>
                    <a:pt x="1125" y="10065"/>
                  </a:cubicBezTo>
                  <a:cubicBezTo>
                    <a:pt x="1066" y="9997"/>
                    <a:pt x="1003" y="9930"/>
                    <a:pt x="940" y="9862"/>
                  </a:cubicBezTo>
                  <a:lnTo>
                    <a:pt x="904" y="9823"/>
                  </a:lnTo>
                  <a:cubicBezTo>
                    <a:pt x="573" y="9462"/>
                    <a:pt x="540" y="9061"/>
                    <a:pt x="509" y="8673"/>
                  </a:cubicBezTo>
                  <a:lnTo>
                    <a:pt x="496" y="8517"/>
                  </a:lnTo>
                  <a:lnTo>
                    <a:pt x="593" y="8489"/>
                  </a:lnTo>
                  <a:cubicBezTo>
                    <a:pt x="885" y="8376"/>
                    <a:pt x="1057" y="8121"/>
                    <a:pt x="1137" y="7701"/>
                  </a:cubicBezTo>
                  <a:cubicBezTo>
                    <a:pt x="1239" y="7153"/>
                    <a:pt x="1018" y="6511"/>
                    <a:pt x="822" y="5945"/>
                  </a:cubicBezTo>
                  <a:lnTo>
                    <a:pt x="746" y="5721"/>
                  </a:lnTo>
                  <a:cubicBezTo>
                    <a:pt x="689" y="5548"/>
                    <a:pt x="614" y="5386"/>
                    <a:pt x="535" y="5216"/>
                  </a:cubicBezTo>
                  <a:cubicBezTo>
                    <a:pt x="469" y="5073"/>
                    <a:pt x="401" y="4926"/>
                    <a:pt x="345" y="4773"/>
                  </a:cubicBezTo>
                  <a:cubicBezTo>
                    <a:pt x="239" y="4478"/>
                    <a:pt x="197" y="4195"/>
                    <a:pt x="158" y="3922"/>
                  </a:cubicBezTo>
                  <a:cubicBezTo>
                    <a:pt x="136" y="3774"/>
                    <a:pt x="114" y="3625"/>
                    <a:pt x="82" y="3471"/>
                  </a:cubicBezTo>
                  <a:lnTo>
                    <a:pt x="71" y="3419"/>
                  </a:lnTo>
                  <a:cubicBezTo>
                    <a:pt x="18" y="3173"/>
                    <a:pt x="-37" y="2919"/>
                    <a:pt x="33" y="2649"/>
                  </a:cubicBezTo>
                  <a:cubicBezTo>
                    <a:pt x="92" y="2415"/>
                    <a:pt x="210" y="2200"/>
                    <a:pt x="324" y="1991"/>
                  </a:cubicBezTo>
                  <a:cubicBezTo>
                    <a:pt x="374" y="1899"/>
                    <a:pt x="425" y="1807"/>
                    <a:pt x="469" y="1715"/>
                  </a:cubicBezTo>
                  <a:cubicBezTo>
                    <a:pt x="621" y="1396"/>
                    <a:pt x="866" y="1142"/>
                    <a:pt x="1103" y="896"/>
                  </a:cubicBezTo>
                  <a:cubicBezTo>
                    <a:pt x="1342" y="647"/>
                    <a:pt x="1567" y="412"/>
                    <a:pt x="1695" y="124"/>
                  </a:cubicBezTo>
                  <a:lnTo>
                    <a:pt x="1751" y="0"/>
                  </a:lnTo>
                  <a:lnTo>
                    <a:pt x="1866" y="67"/>
                  </a:lnTo>
                  <a:cubicBezTo>
                    <a:pt x="1984" y="137"/>
                    <a:pt x="2140" y="155"/>
                    <a:pt x="2306" y="175"/>
                  </a:cubicBezTo>
                  <a:cubicBezTo>
                    <a:pt x="2606" y="210"/>
                    <a:pt x="2979" y="255"/>
                    <a:pt x="3077" y="694"/>
                  </a:cubicBezTo>
                  <a:cubicBezTo>
                    <a:pt x="3126" y="922"/>
                    <a:pt x="2966" y="1152"/>
                    <a:pt x="2811" y="1374"/>
                  </a:cubicBezTo>
                  <a:cubicBezTo>
                    <a:pt x="2712" y="1516"/>
                    <a:pt x="2609" y="1663"/>
                    <a:pt x="2589" y="1776"/>
                  </a:cubicBezTo>
                  <a:cubicBezTo>
                    <a:pt x="2522" y="2155"/>
                    <a:pt x="2654" y="2775"/>
                    <a:pt x="3004" y="2847"/>
                  </a:cubicBezTo>
                  <a:cubicBezTo>
                    <a:pt x="3033" y="2852"/>
                    <a:pt x="3061" y="2855"/>
                    <a:pt x="3088" y="2855"/>
                  </a:cubicBezTo>
                  <a:cubicBezTo>
                    <a:pt x="3232" y="2855"/>
                    <a:pt x="3371" y="2779"/>
                    <a:pt x="3518" y="2698"/>
                  </a:cubicBezTo>
                  <a:cubicBezTo>
                    <a:pt x="3685" y="2607"/>
                    <a:pt x="3874" y="2503"/>
                    <a:pt x="4096" y="2503"/>
                  </a:cubicBezTo>
                  <a:cubicBezTo>
                    <a:pt x="4147" y="2503"/>
                    <a:pt x="4198" y="2509"/>
                    <a:pt x="4248" y="2519"/>
                  </a:cubicBezTo>
                  <a:cubicBezTo>
                    <a:pt x="4643" y="2603"/>
                    <a:pt x="5336" y="2935"/>
                    <a:pt x="5611" y="3340"/>
                  </a:cubicBezTo>
                  <a:lnTo>
                    <a:pt x="5659" y="3410"/>
                  </a:lnTo>
                  <a:lnTo>
                    <a:pt x="5612" y="3481"/>
                  </a:lnTo>
                  <a:cubicBezTo>
                    <a:pt x="5496" y="3661"/>
                    <a:pt x="5461" y="3815"/>
                    <a:pt x="5505" y="3955"/>
                  </a:cubicBezTo>
                  <a:cubicBezTo>
                    <a:pt x="5625" y="4332"/>
                    <a:pt x="6311" y="4589"/>
                    <a:pt x="6863" y="4794"/>
                  </a:cubicBezTo>
                  <a:cubicBezTo>
                    <a:pt x="7141" y="4899"/>
                    <a:pt x="7405" y="4997"/>
                    <a:pt x="7582" y="5104"/>
                  </a:cubicBezTo>
                  <a:cubicBezTo>
                    <a:pt x="7875" y="5280"/>
                    <a:pt x="8206" y="5369"/>
                    <a:pt x="8568" y="5369"/>
                  </a:cubicBezTo>
                  <a:cubicBezTo>
                    <a:pt x="8676" y="5369"/>
                    <a:pt x="8790" y="5361"/>
                    <a:pt x="8904" y="5345"/>
                  </a:cubicBezTo>
                  <a:lnTo>
                    <a:pt x="8950" y="5339"/>
                  </a:lnTo>
                  <a:lnTo>
                    <a:pt x="8989" y="5366"/>
                  </a:lnTo>
                  <a:cubicBezTo>
                    <a:pt x="9054" y="5412"/>
                    <a:pt x="9134" y="5460"/>
                    <a:pt x="9227" y="5514"/>
                  </a:cubicBezTo>
                  <a:cubicBezTo>
                    <a:pt x="9576" y="5713"/>
                    <a:pt x="9914" y="5861"/>
                    <a:pt x="10242" y="6003"/>
                  </a:cubicBezTo>
                  <a:cubicBezTo>
                    <a:pt x="10931" y="6303"/>
                    <a:pt x="11581" y="6586"/>
                    <a:pt x="12175" y="7287"/>
                  </a:cubicBezTo>
                  <a:cubicBezTo>
                    <a:pt x="12675" y="7876"/>
                    <a:pt x="13231" y="8052"/>
                    <a:pt x="13876" y="8256"/>
                  </a:cubicBezTo>
                  <a:cubicBezTo>
                    <a:pt x="14179" y="8353"/>
                    <a:pt x="14493" y="8452"/>
                    <a:pt x="14821" y="8602"/>
                  </a:cubicBezTo>
                  <a:cubicBezTo>
                    <a:pt x="14976" y="8673"/>
                    <a:pt x="15140" y="8722"/>
                    <a:pt x="15299" y="8770"/>
                  </a:cubicBezTo>
                  <a:cubicBezTo>
                    <a:pt x="15540" y="8842"/>
                    <a:pt x="15789" y="8916"/>
                    <a:pt x="16020" y="9067"/>
                  </a:cubicBezTo>
                  <a:cubicBezTo>
                    <a:pt x="16099" y="9118"/>
                    <a:pt x="16173" y="9168"/>
                    <a:pt x="16245" y="9216"/>
                  </a:cubicBezTo>
                  <a:cubicBezTo>
                    <a:pt x="16668" y="9497"/>
                    <a:pt x="16981" y="9706"/>
                    <a:pt x="17515" y="9794"/>
                  </a:cubicBezTo>
                  <a:cubicBezTo>
                    <a:pt x="17520" y="9769"/>
                    <a:pt x="17525" y="9744"/>
                    <a:pt x="17530" y="9719"/>
                  </a:cubicBezTo>
                  <a:cubicBezTo>
                    <a:pt x="17540" y="9670"/>
                    <a:pt x="17553" y="9609"/>
                    <a:pt x="17549" y="9581"/>
                  </a:cubicBezTo>
                  <a:lnTo>
                    <a:pt x="17526" y="9429"/>
                  </a:lnTo>
                  <a:lnTo>
                    <a:pt x="17675" y="9436"/>
                  </a:lnTo>
                  <a:cubicBezTo>
                    <a:pt x="17844" y="9445"/>
                    <a:pt x="18011" y="9460"/>
                    <a:pt x="18176" y="9474"/>
                  </a:cubicBezTo>
                  <a:cubicBezTo>
                    <a:pt x="18420" y="9496"/>
                    <a:pt x="18651" y="9517"/>
                    <a:pt x="18887" y="9517"/>
                  </a:cubicBezTo>
                  <a:cubicBezTo>
                    <a:pt x="19024" y="9517"/>
                    <a:pt x="19150" y="9510"/>
                    <a:pt x="19270" y="9495"/>
                  </a:cubicBezTo>
                  <a:lnTo>
                    <a:pt x="19407" y="9479"/>
                  </a:lnTo>
                  <a:lnTo>
                    <a:pt x="19406" y="9621"/>
                  </a:lnTo>
                  <a:cubicBezTo>
                    <a:pt x="19403" y="9941"/>
                    <a:pt x="19424" y="10322"/>
                    <a:pt x="19594" y="10727"/>
                  </a:cubicBezTo>
                  <a:cubicBezTo>
                    <a:pt x="19683" y="10940"/>
                    <a:pt x="19884" y="11063"/>
                    <a:pt x="20097" y="11194"/>
                  </a:cubicBezTo>
                  <a:cubicBezTo>
                    <a:pt x="20319" y="11330"/>
                    <a:pt x="20547" y="11470"/>
                    <a:pt x="20658" y="11723"/>
                  </a:cubicBezTo>
                  <a:cubicBezTo>
                    <a:pt x="20736" y="11902"/>
                    <a:pt x="20749" y="12047"/>
                    <a:pt x="20699" y="12166"/>
                  </a:cubicBezTo>
                  <a:cubicBezTo>
                    <a:pt x="20626" y="12340"/>
                    <a:pt x="20446" y="12403"/>
                    <a:pt x="20272" y="12465"/>
                  </a:cubicBezTo>
                  <a:cubicBezTo>
                    <a:pt x="20143" y="12510"/>
                    <a:pt x="20008" y="12558"/>
                    <a:pt x="19943" y="12645"/>
                  </a:cubicBezTo>
                  <a:cubicBezTo>
                    <a:pt x="19859" y="12755"/>
                    <a:pt x="19872" y="12773"/>
                    <a:pt x="19969" y="12908"/>
                  </a:cubicBezTo>
                  <a:cubicBezTo>
                    <a:pt x="20028" y="12989"/>
                    <a:pt x="20101" y="13090"/>
                    <a:pt x="20153" y="13236"/>
                  </a:cubicBezTo>
                  <a:cubicBezTo>
                    <a:pt x="20209" y="13392"/>
                    <a:pt x="20237" y="13525"/>
                    <a:pt x="20261" y="13643"/>
                  </a:cubicBezTo>
                  <a:cubicBezTo>
                    <a:pt x="20310" y="13887"/>
                    <a:pt x="20343" y="14048"/>
                    <a:pt x="20589" y="14261"/>
                  </a:cubicBezTo>
                  <a:cubicBezTo>
                    <a:pt x="20621" y="14288"/>
                    <a:pt x="20706" y="14341"/>
                    <a:pt x="20795" y="14396"/>
                  </a:cubicBezTo>
                  <a:cubicBezTo>
                    <a:pt x="21217" y="14657"/>
                    <a:pt x="21563" y="14894"/>
                    <a:pt x="21516" y="15155"/>
                  </a:cubicBezTo>
                  <a:cubicBezTo>
                    <a:pt x="21478" y="15367"/>
                    <a:pt x="21210" y="15439"/>
                    <a:pt x="21012" y="15475"/>
                  </a:cubicBezTo>
                  <a:cubicBezTo>
                    <a:pt x="20859" y="15503"/>
                    <a:pt x="20739" y="15507"/>
                    <a:pt x="20642" y="15507"/>
                  </a:cubicBezTo>
                  <a:lnTo>
                    <a:pt x="20499" y="15505"/>
                  </a:lnTo>
                  <a:cubicBezTo>
                    <a:pt x="20329" y="15505"/>
                    <a:pt x="20210" y="15521"/>
                    <a:pt x="19999" y="15738"/>
                  </a:cubicBezTo>
                  <a:cubicBezTo>
                    <a:pt x="19609" y="16142"/>
                    <a:pt x="19351" y="16410"/>
                    <a:pt x="18772" y="16612"/>
                  </a:cubicBezTo>
                  <a:cubicBezTo>
                    <a:pt x="18248" y="16794"/>
                    <a:pt x="18066" y="17147"/>
                    <a:pt x="18199" y="17720"/>
                  </a:cubicBezTo>
                  <a:cubicBezTo>
                    <a:pt x="18209" y="17762"/>
                    <a:pt x="18232" y="17833"/>
                    <a:pt x="18261" y="17918"/>
                  </a:cubicBezTo>
                  <a:cubicBezTo>
                    <a:pt x="18329" y="18124"/>
                    <a:pt x="18422" y="18405"/>
                    <a:pt x="18442" y="18621"/>
                  </a:cubicBezTo>
                  <a:cubicBezTo>
                    <a:pt x="18475" y="18953"/>
                    <a:pt x="18401" y="19183"/>
                    <a:pt x="18366" y="19270"/>
                  </a:cubicBezTo>
                  <a:lnTo>
                    <a:pt x="18574" y="21260"/>
                  </a:lnTo>
                  <a:lnTo>
                    <a:pt x="18332" y="21012"/>
                  </a:lnTo>
                  <a:cubicBezTo>
                    <a:pt x="18234" y="20912"/>
                    <a:pt x="18159" y="20830"/>
                    <a:pt x="18104" y="20762"/>
                  </a:cubicBezTo>
                  <a:cubicBezTo>
                    <a:pt x="17996" y="21035"/>
                    <a:pt x="17861" y="21375"/>
                    <a:pt x="17633" y="21512"/>
                  </a:cubicBezTo>
                  <a:cubicBezTo>
                    <a:pt x="17537" y="21571"/>
                    <a:pt x="17424" y="21600"/>
                    <a:pt x="17297" y="21600"/>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06" name="Shape"/>
            <p:cNvSpPr/>
            <p:nvPr/>
          </p:nvSpPr>
          <p:spPr>
            <a:xfrm>
              <a:off x="1152229" y="0"/>
              <a:ext cx="1595300" cy="1222528"/>
            </a:xfrm>
            <a:custGeom>
              <a:avLst/>
              <a:gdLst/>
              <a:ahLst/>
              <a:cxnLst>
                <a:cxn ang="0">
                  <a:pos x="wd2" y="hd2"/>
                </a:cxn>
                <a:cxn ang="5400000">
                  <a:pos x="wd2" y="hd2"/>
                </a:cxn>
                <a:cxn ang="10800000">
                  <a:pos x="wd2" y="hd2"/>
                </a:cxn>
                <a:cxn ang="16200000">
                  <a:pos x="wd2" y="hd2"/>
                </a:cxn>
              </a:cxnLst>
              <a:rect l="0" t="0" r="r" b="b"/>
              <a:pathLst>
                <a:path w="21113" h="21600" extrusionOk="0">
                  <a:moveTo>
                    <a:pt x="7488" y="21600"/>
                  </a:moveTo>
                  <a:cubicBezTo>
                    <a:pt x="7441" y="21600"/>
                    <a:pt x="7385" y="21586"/>
                    <a:pt x="7292" y="21549"/>
                  </a:cubicBezTo>
                  <a:cubicBezTo>
                    <a:pt x="7204" y="21513"/>
                    <a:pt x="7118" y="21456"/>
                    <a:pt x="7028" y="21372"/>
                  </a:cubicBezTo>
                  <a:cubicBezTo>
                    <a:pt x="6934" y="21287"/>
                    <a:pt x="6844" y="21183"/>
                    <a:pt x="6757" y="21082"/>
                  </a:cubicBezTo>
                  <a:cubicBezTo>
                    <a:pt x="6679" y="20992"/>
                    <a:pt x="6600" y="20900"/>
                    <a:pt x="6517" y="20821"/>
                  </a:cubicBezTo>
                  <a:cubicBezTo>
                    <a:pt x="6433" y="20743"/>
                    <a:pt x="6359" y="20691"/>
                    <a:pt x="6286" y="20658"/>
                  </a:cubicBezTo>
                  <a:cubicBezTo>
                    <a:pt x="6155" y="20600"/>
                    <a:pt x="6021" y="20572"/>
                    <a:pt x="5876" y="20572"/>
                  </a:cubicBezTo>
                  <a:cubicBezTo>
                    <a:pt x="5822" y="20572"/>
                    <a:pt x="5768" y="20576"/>
                    <a:pt x="5714" y="20583"/>
                  </a:cubicBezTo>
                  <a:lnTo>
                    <a:pt x="5670" y="20588"/>
                  </a:lnTo>
                  <a:lnTo>
                    <a:pt x="5634" y="20556"/>
                  </a:lnTo>
                  <a:cubicBezTo>
                    <a:pt x="5449" y="20393"/>
                    <a:pt x="5400" y="20181"/>
                    <a:pt x="5357" y="19993"/>
                  </a:cubicBezTo>
                  <a:cubicBezTo>
                    <a:pt x="5331" y="19877"/>
                    <a:pt x="5305" y="19768"/>
                    <a:pt x="5249" y="19666"/>
                  </a:cubicBezTo>
                  <a:cubicBezTo>
                    <a:pt x="5006" y="19231"/>
                    <a:pt x="4488" y="18946"/>
                    <a:pt x="3987" y="18669"/>
                  </a:cubicBezTo>
                  <a:cubicBezTo>
                    <a:pt x="3660" y="18489"/>
                    <a:pt x="3352" y="18319"/>
                    <a:pt x="3114" y="18108"/>
                  </a:cubicBezTo>
                  <a:cubicBezTo>
                    <a:pt x="2307" y="17391"/>
                    <a:pt x="2357" y="15989"/>
                    <a:pt x="2397" y="14862"/>
                  </a:cubicBezTo>
                  <a:cubicBezTo>
                    <a:pt x="2405" y="14616"/>
                    <a:pt x="2414" y="14378"/>
                    <a:pt x="2413" y="14156"/>
                  </a:cubicBezTo>
                  <a:lnTo>
                    <a:pt x="2414" y="13984"/>
                  </a:lnTo>
                  <a:cubicBezTo>
                    <a:pt x="2416" y="13594"/>
                    <a:pt x="2417" y="13225"/>
                    <a:pt x="2338" y="12871"/>
                  </a:cubicBezTo>
                  <a:cubicBezTo>
                    <a:pt x="2322" y="12801"/>
                    <a:pt x="2304" y="12732"/>
                    <a:pt x="2286" y="12663"/>
                  </a:cubicBezTo>
                  <a:cubicBezTo>
                    <a:pt x="2208" y="12369"/>
                    <a:pt x="2120" y="12035"/>
                    <a:pt x="2253" y="11669"/>
                  </a:cubicBezTo>
                  <a:cubicBezTo>
                    <a:pt x="2381" y="11317"/>
                    <a:pt x="2623" y="11054"/>
                    <a:pt x="2857" y="10799"/>
                  </a:cubicBezTo>
                  <a:cubicBezTo>
                    <a:pt x="2958" y="10690"/>
                    <a:pt x="3053" y="10586"/>
                    <a:pt x="3133" y="10482"/>
                  </a:cubicBezTo>
                  <a:cubicBezTo>
                    <a:pt x="3176" y="10425"/>
                    <a:pt x="3216" y="10367"/>
                    <a:pt x="3255" y="10309"/>
                  </a:cubicBezTo>
                  <a:cubicBezTo>
                    <a:pt x="3335" y="10191"/>
                    <a:pt x="3417" y="10070"/>
                    <a:pt x="3524" y="9967"/>
                  </a:cubicBezTo>
                  <a:cubicBezTo>
                    <a:pt x="3582" y="9912"/>
                    <a:pt x="3642" y="9869"/>
                    <a:pt x="3699" y="9828"/>
                  </a:cubicBezTo>
                  <a:cubicBezTo>
                    <a:pt x="3807" y="9751"/>
                    <a:pt x="3885" y="9696"/>
                    <a:pt x="3939" y="9559"/>
                  </a:cubicBezTo>
                  <a:cubicBezTo>
                    <a:pt x="4052" y="9272"/>
                    <a:pt x="4101" y="8873"/>
                    <a:pt x="3969" y="8698"/>
                  </a:cubicBezTo>
                  <a:cubicBezTo>
                    <a:pt x="3894" y="8599"/>
                    <a:pt x="3715" y="8539"/>
                    <a:pt x="3556" y="8486"/>
                  </a:cubicBezTo>
                  <a:cubicBezTo>
                    <a:pt x="3347" y="8416"/>
                    <a:pt x="3149" y="8350"/>
                    <a:pt x="3064" y="8171"/>
                  </a:cubicBezTo>
                  <a:cubicBezTo>
                    <a:pt x="2933" y="7886"/>
                    <a:pt x="3079" y="7647"/>
                    <a:pt x="3176" y="7488"/>
                  </a:cubicBezTo>
                  <a:cubicBezTo>
                    <a:pt x="3247" y="7372"/>
                    <a:pt x="3293" y="7291"/>
                    <a:pt x="3279" y="7234"/>
                  </a:cubicBezTo>
                  <a:cubicBezTo>
                    <a:pt x="3269" y="7189"/>
                    <a:pt x="3185" y="7180"/>
                    <a:pt x="3116" y="7180"/>
                  </a:cubicBezTo>
                  <a:cubicBezTo>
                    <a:pt x="3082" y="7180"/>
                    <a:pt x="3047" y="7182"/>
                    <a:pt x="3013" y="7184"/>
                  </a:cubicBezTo>
                  <a:cubicBezTo>
                    <a:pt x="2979" y="7186"/>
                    <a:pt x="2946" y="7188"/>
                    <a:pt x="2917" y="7188"/>
                  </a:cubicBezTo>
                  <a:cubicBezTo>
                    <a:pt x="2873" y="7188"/>
                    <a:pt x="2838" y="7184"/>
                    <a:pt x="2809" y="7175"/>
                  </a:cubicBezTo>
                  <a:cubicBezTo>
                    <a:pt x="2479" y="7074"/>
                    <a:pt x="2243" y="6693"/>
                    <a:pt x="2034" y="6358"/>
                  </a:cubicBezTo>
                  <a:cubicBezTo>
                    <a:pt x="1965" y="6246"/>
                    <a:pt x="1897" y="6137"/>
                    <a:pt x="1829" y="6043"/>
                  </a:cubicBezTo>
                  <a:cubicBezTo>
                    <a:pt x="1621" y="5758"/>
                    <a:pt x="1348" y="5706"/>
                    <a:pt x="1059" y="5651"/>
                  </a:cubicBezTo>
                  <a:cubicBezTo>
                    <a:pt x="745" y="5592"/>
                    <a:pt x="420" y="5530"/>
                    <a:pt x="186" y="5155"/>
                  </a:cubicBezTo>
                  <a:cubicBezTo>
                    <a:pt x="-361" y="4282"/>
                    <a:pt x="433" y="3324"/>
                    <a:pt x="860" y="2810"/>
                  </a:cubicBezTo>
                  <a:lnTo>
                    <a:pt x="891" y="2772"/>
                  </a:lnTo>
                  <a:cubicBezTo>
                    <a:pt x="953" y="2697"/>
                    <a:pt x="1014" y="2631"/>
                    <a:pt x="1073" y="2566"/>
                  </a:cubicBezTo>
                  <a:cubicBezTo>
                    <a:pt x="1227" y="2398"/>
                    <a:pt x="1360" y="2252"/>
                    <a:pt x="1463" y="2009"/>
                  </a:cubicBezTo>
                  <a:cubicBezTo>
                    <a:pt x="1495" y="1933"/>
                    <a:pt x="1519" y="1862"/>
                    <a:pt x="1541" y="1798"/>
                  </a:cubicBezTo>
                  <a:cubicBezTo>
                    <a:pt x="1628" y="1544"/>
                    <a:pt x="1709" y="1303"/>
                    <a:pt x="2085" y="1303"/>
                  </a:cubicBezTo>
                  <a:cubicBezTo>
                    <a:pt x="2224" y="1304"/>
                    <a:pt x="2405" y="1352"/>
                    <a:pt x="2615" y="1407"/>
                  </a:cubicBezTo>
                  <a:cubicBezTo>
                    <a:pt x="2853" y="1470"/>
                    <a:pt x="3122" y="1541"/>
                    <a:pt x="3327" y="1541"/>
                  </a:cubicBezTo>
                  <a:cubicBezTo>
                    <a:pt x="3467" y="1541"/>
                    <a:pt x="3533" y="1507"/>
                    <a:pt x="3564" y="1479"/>
                  </a:cubicBezTo>
                  <a:cubicBezTo>
                    <a:pt x="3618" y="1431"/>
                    <a:pt x="3627" y="1404"/>
                    <a:pt x="3627" y="1404"/>
                  </a:cubicBezTo>
                  <a:cubicBezTo>
                    <a:pt x="3618" y="1392"/>
                    <a:pt x="3552" y="1323"/>
                    <a:pt x="3509" y="1278"/>
                  </a:cubicBezTo>
                  <a:cubicBezTo>
                    <a:pt x="3412" y="1176"/>
                    <a:pt x="3303" y="1061"/>
                    <a:pt x="3259" y="891"/>
                  </a:cubicBezTo>
                  <a:lnTo>
                    <a:pt x="3238" y="809"/>
                  </a:lnTo>
                  <a:lnTo>
                    <a:pt x="3277" y="708"/>
                  </a:lnTo>
                  <a:cubicBezTo>
                    <a:pt x="3299" y="668"/>
                    <a:pt x="3341" y="621"/>
                    <a:pt x="3422" y="621"/>
                  </a:cubicBezTo>
                  <a:cubicBezTo>
                    <a:pt x="3431" y="621"/>
                    <a:pt x="4148" y="876"/>
                    <a:pt x="4439" y="1099"/>
                  </a:cubicBezTo>
                  <a:cubicBezTo>
                    <a:pt x="4496" y="1074"/>
                    <a:pt x="4603" y="954"/>
                    <a:pt x="4677" y="871"/>
                  </a:cubicBezTo>
                  <a:cubicBezTo>
                    <a:pt x="4768" y="768"/>
                    <a:pt x="4855" y="671"/>
                    <a:pt x="4939" y="622"/>
                  </a:cubicBezTo>
                  <a:cubicBezTo>
                    <a:pt x="5279" y="424"/>
                    <a:pt x="5715" y="347"/>
                    <a:pt x="5945" y="318"/>
                  </a:cubicBezTo>
                  <a:cubicBezTo>
                    <a:pt x="6122" y="296"/>
                    <a:pt x="6297" y="281"/>
                    <a:pt x="6472" y="266"/>
                  </a:cubicBezTo>
                  <a:cubicBezTo>
                    <a:pt x="6938" y="226"/>
                    <a:pt x="7378" y="189"/>
                    <a:pt x="7823" y="27"/>
                  </a:cubicBezTo>
                  <a:lnTo>
                    <a:pt x="7896" y="0"/>
                  </a:lnTo>
                  <a:lnTo>
                    <a:pt x="7948" y="75"/>
                  </a:lnTo>
                  <a:cubicBezTo>
                    <a:pt x="8156" y="377"/>
                    <a:pt x="8294" y="703"/>
                    <a:pt x="8428" y="1019"/>
                  </a:cubicBezTo>
                  <a:cubicBezTo>
                    <a:pt x="8603" y="1433"/>
                    <a:pt x="8769" y="1825"/>
                    <a:pt x="9082" y="2149"/>
                  </a:cubicBezTo>
                  <a:cubicBezTo>
                    <a:pt x="9350" y="2426"/>
                    <a:pt x="9661" y="2656"/>
                    <a:pt x="9990" y="2901"/>
                  </a:cubicBezTo>
                  <a:cubicBezTo>
                    <a:pt x="10450" y="3241"/>
                    <a:pt x="10925" y="3594"/>
                    <a:pt x="11274" y="4086"/>
                  </a:cubicBezTo>
                  <a:cubicBezTo>
                    <a:pt x="11479" y="4373"/>
                    <a:pt x="11623" y="4683"/>
                    <a:pt x="11713" y="5032"/>
                  </a:cubicBezTo>
                  <a:lnTo>
                    <a:pt x="11728" y="5088"/>
                  </a:lnTo>
                  <a:cubicBezTo>
                    <a:pt x="11886" y="5702"/>
                    <a:pt x="11911" y="5797"/>
                    <a:pt x="12373" y="6034"/>
                  </a:cubicBezTo>
                  <a:cubicBezTo>
                    <a:pt x="12933" y="6321"/>
                    <a:pt x="13115" y="6517"/>
                    <a:pt x="13495" y="7089"/>
                  </a:cubicBezTo>
                  <a:cubicBezTo>
                    <a:pt x="13670" y="7353"/>
                    <a:pt x="13877" y="7481"/>
                    <a:pt x="14129" y="7481"/>
                  </a:cubicBezTo>
                  <a:cubicBezTo>
                    <a:pt x="14498" y="7481"/>
                    <a:pt x="14949" y="7209"/>
                    <a:pt x="15510" y="6648"/>
                  </a:cubicBezTo>
                  <a:cubicBezTo>
                    <a:pt x="16084" y="6071"/>
                    <a:pt x="16530" y="5758"/>
                    <a:pt x="17244" y="5758"/>
                  </a:cubicBezTo>
                  <a:cubicBezTo>
                    <a:pt x="17327" y="5758"/>
                    <a:pt x="17405" y="5763"/>
                    <a:pt x="17482" y="5768"/>
                  </a:cubicBezTo>
                  <a:cubicBezTo>
                    <a:pt x="17554" y="5772"/>
                    <a:pt x="17624" y="5776"/>
                    <a:pt x="17693" y="5776"/>
                  </a:cubicBezTo>
                  <a:cubicBezTo>
                    <a:pt x="17987" y="5776"/>
                    <a:pt x="18163" y="5699"/>
                    <a:pt x="18251" y="5293"/>
                  </a:cubicBezTo>
                  <a:lnTo>
                    <a:pt x="18296" y="5087"/>
                  </a:lnTo>
                  <a:lnTo>
                    <a:pt x="18435" y="5196"/>
                  </a:lnTo>
                  <a:cubicBezTo>
                    <a:pt x="18752" y="5445"/>
                    <a:pt x="19111" y="5638"/>
                    <a:pt x="19458" y="5824"/>
                  </a:cubicBezTo>
                  <a:cubicBezTo>
                    <a:pt x="19865" y="6042"/>
                    <a:pt x="20286" y="6268"/>
                    <a:pt x="20655" y="6592"/>
                  </a:cubicBezTo>
                  <a:cubicBezTo>
                    <a:pt x="21239" y="7106"/>
                    <a:pt x="21138" y="7756"/>
                    <a:pt x="21031" y="8445"/>
                  </a:cubicBezTo>
                  <a:cubicBezTo>
                    <a:pt x="21009" y="8583"/>
                    <a:pt x="20987" y="8726"/>
                    <a:pt x="20969" y="8873"/>
                  </a:cubicBezTo>
                  <a:cubicBezTo>
                    <a:pt x="20824" y="10086"/>
                    <a:pt x="20659" y="11004"/>
                    <a:pt x="19853" y="11768"/>
                  </a:cubicBezTo>
                  <a:cubicBezTo>
                    <a:pt x="19410" y="12188"/>
                    <a:pt x="19347" y="12397"/>
                    <a:pt x="19208" y="12856"/>
                  </a:cubicBezTo>
                  <a:cubicBezTo>
                    <a:pt x="19167" y="12992"/>
                    <a:pt x="19120" y="13147"/>
                    <a:pt x="19057" y="13331"/>
                  </a:cubicBezTo>
                  <a:cubicBezTo>
                    <a:pt x="18754" y="14208"/>
                    <a:pt x="18059" y="14310"/>
                    <a:pt x="17563" y="14310"/>
                  </a:cubicBezTo>
                  <a:cubicBezTo>
                    <a:pt x="17526" y="14310"/>
                    <a:pt x="17489" y="14309"/>
                    <a:pt x="17452" y="14308"/>
                  </a:cubicBezTo>
                  <a:cubicBezTo>
                    <a:pt x="17681" y="14784"/>
                    <a:pt x="17882" y="15462"/>
                    <a:pt x="17730" y="15950"/>
                  </a:cubicBezTo>
                  <a:cubicBezTo>
                    <a:pt x="17685" y="16093"/>
                    <a:pt x="17590" y="16186"/>
                    <a:pt x="17506" y="16269"/>
                  </a:cubicBezTo>
                  <a:cubicBezTo>
                    <a:pt x="17349" y="16425"/>
                    <a:pt x="17277" y="16496"/>
                    <a:pt x="17406" y="16777"/>
                  </a:cubicBezTo>
                  <a:cubicBezTo>
                    <a:pt x="17518" y="17020"/>
                    <a:pt x="17762" y="17044"/>
                    <a:pt x="18044" y="17070"/>
                  </a:cubicBezTo>
                  <a:cubicBezTo>
                    <a:pt x="18286" y="17094"/>
                    <a:pt x="18536" y="17117"/>
                    <a:pt x="18730" y="17297"/>
                  </a:cubicBezTo>
                  <a:lnTo>
                    <a:pt x="18784" y="17348"/>
                  </a:lnTo>
                  <a:lnTo>
                    <a:pt x="18783" y="17437"/>
                  </a:lnTo>
                  <a:cubicBezTo>
                    <a:pt x="18777" y="17880"/>
                    <a:pt x="18778" y="18349"/>
                    <a:pt x="18859" y="18786"/>
                  </a:cubicBezTo>
                  <a:cubicBezTo>
                    <a:pt x="18875" y="18877"/>
                    <a:pt x="18914" y="18990"/>
                    <a:pt x="18956" y="19110"/>
                  </a:cubicBezTo>
                  <a:cubicBezTo>
                    <a:pt x="19032" y="19330"/>
                    <a:pt x="19110" y="19558"/>
                    <a:pt x="19098" y="19775"/>
                  </a:cubicBezTo>
                  <a:cubicBezTo>
                    <a:pt x="19057" y="20501"/>
                    <a:pt x="18213" y="21169"/>
                    <a:pt x="17752" y="21338"/>
                  </a:cubicBezTo>
                  <a:cubicBezTo>
                    <a:pt x="17639" y="21380"/>
                    <a:pt x="17559" y="21398"/>
                    <a:pt x="17491" y="21398"/>
                  </a:cubicBezTo>
                  <a:cubicBezTo>
                    <a:pt x="17307" y="21398"/>
                    <a:pt x="17220" y="21260"/>
                    <a:pt x="17110" y="21085"/>
                  </a:cubicBezTo>
                  <a:lnTo>
                    <a:pt x="17080" y="21036"/>
                  </a:lnTo>
                  <a:cubicBezTo>
                    <a:pt x="16927" y="20794"/>
                    <a:pt x="16696" y="20428"/>
                    <a:pt x="16572" y="20090"/>
                  </a:cubicBezTo>
                  <a:cubicBezTo>
                    <a:pt x="16348" y="20146"/>
                    <a:pt x="15935" y="20486"/>
                    <a:pt x="15879" y="20574"/>
                  </a:cubicBezTo>
                  <a:lnTo>
                    <a:pt x="15827" y="20514"/>
                  </a:lnTo>
                  <a:lnTo>
                    <a:pt x="15648" y="20481"/>
                  </a:lnTo>
                  <a:cubicBezTo>
                    <a:pt x="15655" y="20297"/>
                    <a:pt x="15603" y="20098"/>
                    <a:pt x="15553" y="19905"/>
                  </a:cubicBezTo>
                  <a:cubicBezTo>
                    <a:pt x="15548" y="19886"/>
                    <a:pt x="15544" y="19868"/>
                    <a:pt x="15539" y="19849"/>
                  </a:cubicBezTo>
                  <a:cubicBezTo>
                    <a:pt x="15460" y="19919"/>
                    <a:pt x="15380" y="20007"/>
                    <a:pt x="15301" y="20092"/>
                  </a:cubicBezTo>
                  <a:cubicBezTo>
                    <a:pt x="15118" y="20292"/>
                    <a:pt x="14944" y="20481"/>
                    <a:pt x="14757" y="20481"/>
                  </a:cubicBezTo>
                  <a:cubicBezTo>
                    <a:pt x="14451" y="20481"/>
                    <a:pt x="14323" y="19967"/>
                    <a:pt x="14281" y="19798"/>
                  </a:cubicBezTo>
                  <a:cubicBezTo>
                    <a:pt x="14165" y="19333"/>
                    <a:pt x="14024" y="18768"/>
                    <a:pt x="13817" y="18768"/>
                  </a:cubicBezTo>
                  <a:cubicBezTo>
                    <a:pt x="13782" y="18768"/>
                    <a:pt x="13732" y="18783"/>
                    <a:pt x="13667" y="18832"/>
                  </a:cubicBezTo>
                  <a:lnTo>
                    <a:pt x="13775" y="18832"/>
                  </a:lnTo>
                  <a:lnTo>
                    <a:pt x="13434" y="19137"/>
                  </a:lnTo>
                  <a:cubicBezTo>
                    <a:pt x="13224" y="19326"/>
                    <a:pt x="13027" y="19418"/>
                    <a:pt x="12832" y="19418"/>
                  </a:cubicBezTo>
                  <a:cubicBezTo>
                    <a:pt x="12431" y="19418"/>
                    <a:pt x="12138" y="19028"/>
                    <a:pt x="11855" y="18651"/>
                  </a:cubicBezTo>
                  <a:cubicBezTo>
                    <a:pt x="11735" y="18491"/>
                    <a:pt x="11610" y="18326"/>
                    <a:pt x="11483" y="18198"/>
                  </a:cubicBezTo>
                  <a:cubicBezTo>
                    <a:pt x="11281" y="17997"/>
                    <a:pt x="11079" y="17900"/>
                    <a:pt x="10865" y="17900"/>
                  </a:cubicBezTo>
                  <a:cubicBezTo>
                    <a:pt x="10463" y="17900"/>
                    <a:pt x="10072" y="18253"/>
                    <a:pt x="9709" y="18636"/>
                  </a:cubicBezTo>
                  <a:cubicBezTo>
                    <a:pt x="9470" y="18889"/>
                    <a:pt x="9298" y="19055"/>
                    <a:pt x="9079" y="19055"/>
                  </a:cubicBezTo>
                  <a:cubicBezTo>
                    <a:pt x="8998" y="19055"/>
                    <a:pt x="8914" y="19031"/>
                    <a:pt x="8819" y="18980"/>
                  </a:cubicBezTo>
                  <a:cubicBezTo>
                    <a:pt x="8826" y="19018"/>
                    <a:pt x="8833" y="19057"/>
                    <a:pt x="8841" y="19097"/>
                  </a:cubicBezTo>
                  <a:cubicBezTo>
                    <a:pt x="8939" y="19617"/>
                    <a:pt x="9060" y="20264"/>
                    <a:pt x="8871" y="20609"/>
                  </a:cubicBezTo>
                  <a:cubicBezTo>
                    <a:pt x="8748" y="20835"/>
                    <a:pt x="8582" y="20844"/>
                    <a:pt x="8448" y="20852"/>
                  </a:cubicBezTo>
                  <a:cubicBezTo>
                    <a:pt x="8393" y="20855"/>
                    <a:pt x="8341" y="20858"/>
                    <a:pt x="8294" y="20873"/>
                  </a:cubicBezTo>
                  <a:cubicBezTo>
                    <a:pt x="8096" y="20939"/>
                    <a:pt x="8027" y="21022"/>
                    <a:pt x="7892" y="21189"/>
                  </a:cubicBezTo>
                  <a:lnTo>
                    <a:pt x="7804" y="21294"/>
                  </a:lnTo>
                  <a:cubicBezTo>
                    <a:pt x="7757" y="21352"/>
                    <a:pt x="7727" y="21400"/>
                    <a:pt x="7704" y="21437"/>
                  </a:cubicBezTo>
                  <a:cubicBezTo>
                    <a:pt x="7657" y="21514"/>
                    <a:pt x="7603" y="21600"/>
                    <a:pt x="7488" y="21600"/>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07" name="Shape"/>
            <p:cNvSpPr/>
            <p:nvPr/>
          </p:nvSpPr>
          <p:spPr>
            <a:xfrm>
              <a:off x="1152229" y="5207864"/>
              <a:ext cx="186072" cy="294923"/>
            </a:xfrm>
            <a:custGeom>
              <a:avLst/>
              <a:gdLst/>
              <a:ahLst/>
              <a:cxnLst>
                <a:cxn ang="0">
                  <a:pos x="wd2" y="hd2"/>
                </a:cxn>
                <a:cxn ang="5400000">
                  <a:pos x="wd2" y="hd2"/>
                </a:cxn>
                <a:cxn ang="10800000">
                  <a:pos x="wd2" y="hd2"/>
                </a:cxn>
                <a:cxn ang="16200000">
                  <a:pos x="wd2" y="hd2"/>
                </a:cxn>
              </a:cxnLst>
              <a:rect l="0" t="0" r="r" b="b"/>
              <a:pathLst>
                <a:path w="21065" h="21600" extrusionOk="0">
                  <a:moveTo>
                    <a:pt x="14012" y="21600"/>
                  </a:moveTo>
                  <a:cubicBezTo>
                    <a:pt x="13633" y="21600"/>
                    <a:pt x="13269" y="21555"/>
                    <a:pt x="12932" y="21466"/>
                  </a:cubicBezTo>
                  <a:cubicBezTo>
                    <a:pt x="12579" y="21376"/>
                    <a:pt x="12248" y="21215"/>
                    <a:pt x="11923" y="20976"/>
                  </a:cubicBezTo>
                  <a:cubicBezTo>
                    <a:pt x="9695" y="19330"/>
                    <a:pt x="8033" y="13830"/>
                    <a:pt x="8018" y="13776"/>
                  </a:cubicBezTo>
                  <a:cubicBezTo>
                    <a:pt x="7472" y="11840"/>
                    <a:pt x="6201" y="10026"/>
                    <a:pt x="4855" y="8106"/>
                  </a:cubicBezTo>
                  <a:cubicBezTo>
                    <a:pt x="4125" y="7065"/>
                    <a:pt x="3373" y="5989"/>
                    <a:pt x="2752" y="4902"/>
                  </a:cubicBezTo>
                  <a:cubicBezTo>
                    <a:pt x="2358" y="4216"/>
                    <a:pt x="1785" y="3589"/>
                    <a:pt x="1279" y="3064"/>
                  </a:cubicBezTo>
                  <a:cubicBezTo>
                    <a:pt x="1038" y="2821"/>
                    <a:pt x="781" y="2579"/>
                    <a:pt x="524" y="2337"/>
                  </a:cubicBezTo>
                  <a:lnTo>
                    <a:pt x="0" y="1844"/>
                  </a:lnTo>
                  <a:lnTo>
                    <a:pt x="630" y="1390"/>
                  </a:lnTo>
                  <a:cubicBezTo>
                    <a:pt x="1197" y="1051"/>
                    <a:pt x="1812" y="752"/>
                    <a:pt x="2459" y="497"/>
                  </a:cubicBezTo>
                  <a:cubicBezTo>
                    <a:pt x="3314" y="166"/>
                    <a:pt x="4375" y="0"/>
                    <a:pt x="5618" y="0"/>
                  </a:cubicBezTo>
                  <a:cubicBezTo>
                    <a:pt x="9582" y="0"/>
                    <a:pt x="14528" y="1659"/>
                    <a:pt x="16302" y="3143"/>
                  </a:cubicBezTo>
                  <a:cubicBezTo>
                    <a:pt x="18349" y="4854"/>
                    <a:pt x="19091" y="7137"/>
                    <a:pt x="19746" y="9150"/>
                  </a:cubicBezTo>
                  <a:lnTo>
                    <a:pt x="20063" y="10108"/>
                  </a:lnTo>
                  <a:cubicBezTo>
                    <a:pt x="20841" y="12366"/>
                    <a:pt x="21600" y="15276"/>
                    <a:pt x="20552" y="17751"/>
                  </a:cubicBezTo>
                  <a:cubicBezTo>
                    <a:pt x="19991" y="19070"/>
                    <a:pt x="16845" y="21600"/>
                    <a:pt x="14012" y="21600"/>
                  </a:cubicBezTo>
                  <a:close/>
                </a:path>
              </a:pathLst>
            </a:custGeom>
            <a:solidFill>
              <a:srgbClr val="C0CADA"/>
            </a:solidFill>
            <a:ln w="1270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08" name="Shape"/>
            <p:cNvSpPr/>
            <p:nvPr/>
          </p:nvSpPr>
          <p:spPr>
            <a:xfrm>
              <a:off x="1397786" y="5924889"/>
              <a:ext cx="658007" cy="1252288"/>
            </a:xfrm>
            <a:custGeom>
              <a:avLst/>
              <a:gdLst/>
              <a:ahLst/>
              <a:cxnLst>
                <a:cxn ang="0">
                  <a:pos x="wd2" y="hd2"/>
                </a:cxn>
                <a:cxn ang="5400000">
                  <a:pos x="wd2" y="hd2"/>
                </a:cxn>
                <a:cxn ang="10800000">
                  <a:pos x="wd2" y="hd2"/>
                </a:cxn>
                <a:cxn ang="16200000">
                  <a:pos x="wd2" y="hd2"/>
                </a:cxn>
              </a:cxnLst>
              <a:rect l="0" t="0" r="r" b="b"/>
              <a:pathLst>
                <a:path w="21436" h="21600" extrusionOk="0">
                  <a:moveTo>
                    <a:pt x="18097" y="21436"/>
                  </a:moveTo>
                  <a:cubicBezTo>
                    <a:pt x="17632" y="21190"/>
                    <a:pt x="17204" y="20911"/>
                    <a:pt x="16827" y="20664"/>
                  </a:cubicBezTo>
                  <a:cubicBezTo>
                    <a:pt x="16617" y="20526"/>
                    <a:pt x="16417" y="20396"/>
                    <a:pt x="16227" y="20282"/>
                  </a:cubicBezTo>
                  <a:cubicBezTo>
                    <a:pt x="12588" y="18085"/>
                    <a:pt x="11345" y="15380"/>
                    <a:pt x="10143" y="12764"/>
                  </a:cubicBezTo>
                  <a:cubicBezTo>
                    <a:pt x="9307" y="10945"/>
                    <a:pt x="8443" y="9063"/>
                    <a:pt x="6779" y="7365"/>
                  </a:cubicBezTo>
                  <a:cubicBezTo>
                    <a:pt x="6059" y="6632"/>
                    <a:pt x="5240" y="5900"/>
                    <a:pt x="4448" y="5192"/>
                  </a:cubicBezTo>
                  <a:cubicBezTo>
                    <a:pt x="3206" y="4080"/>
                    <a:pt x="1921" y="2931"/>
                    <a:pt x="958" y="1727"/>
                  </a:cubicBezTo>
                  <a:cubicBezTo>
                    <a:pt x="772" y="1500"/>
                    <a:pt x="594" y="1260"/>
                    <a:pt x="414" y="994"/>
                  </a:cubicBezTo>
                  <a:cubicBezTo>
                    <a:pt x="275" y="786"/>
                    <a:pt x="161" y="575"/>
                    <a:pt x="66" y="348"/>
                  </a:cubicBezTo>
                  <a:lnTo>
                    <a:pt x="0" y="192"/>
                  </a:lnTo>
                  <a:lnTo>
                    <a:pt x="294" y="154"/>
                  </a:lnTo>
                  <a:cubicBezTo>
                    <a:pt x="1100" y="52"/>
                    <a:pt x="1970" y="0"/>
                    <a:pt x="2878" y="0"/>
                  </a:cubicBezTo>
                  <a:cubicBezTo>
                    <a:pt x="5219" y="0"/>
                    <a:pt x="7545" y="339"/>
                    <a:pt x="9260" y="931"/>
                  </a:cubicBezTo>
                  <a:cubicBezTo>
                    <a:pt x="12114" y="1917"/>
                    <a:pt x="12788" y="3437"/>
                    <a:pt x="13092" y="4934"/>
                  </a:cubicBezTo>
                  <a:cubicBezTo>
                    <a:pt x="13114" y="5041"/>
                    <a:pt x="13242" y="5222"/>
                    <a:pt x="13365" y="5397"/>
                  </a:cubicBezTo>
                  <a:cubicBezTo>
                    <a:pt x="13569" y="5688"/>
                    <a:pt x="13761" y="5962"/>
                    <a:pt x="13696" y="6155"/>
                  </a:cubicBezTo>
                  <a:cubicBezTo>
                    <a:pt x="13586" y="6462"/>
                    <a:pt x="12969" y="6579"/>
                    <a:pt x="12560" y="6657"/>
                  </a:cubicBezTo>
                  <a:cubicBezTo>
                    <a:pt x="12493" y="6670"/>
                    <a:pt x="12409" y="6686"/>
                    <a:pt x="12351" y="6699"/>
                  </a:cubicBezTo>
                  <a:cubicBezTo>
                    <a:pt x="12349" y="6990"/>
                    <a:pt x="13126" y="7181"/>
                    <a:pt x="13994" y="7367"/>
                  </a:cubicBezTo>
                  <a:cubicBezTo>
                    <a:pt x="14122" y="7395"/>
                    <a:pt x="14242" y="7420"/>
                    <a:pt x="14347" y="7445"/>
                  </a:cubicBezTo>
                  <a:lnTo>
                    <a:pt x="14565" y="7495"/>
                  </a:lnTo>
                  <a:lnTo>
                    <a:pt x="14527" y="7619"/>
                  </a:lnTo>
                  <a:cubicBezTo>
                    <a:pt x="14509" y="7682"/>
                    <a:pt x="14528" y="7765"/>
                    <a:pt x="14549" y="7853"/>
                  </a:cubicBezTo>
                  <a:cubicBezTo>
                    <a:pt x="14559" y="7897"/>
                    <a:pt x="14570" y="7941"/>
                    <a:pt x="14576" y="7985"/>
                  </a:cubicBezTo>
                  <a:cubicBezTo>
                    <a:pt x="14680" y="7983"/>
                    <a:pt x="14793" y="7981"/>
                    <a:pt x="14909" y="7981"/>
                  </a:cubicBezTo>
                  <a:cubicBezTo>
                    <a:pt x="15638" y="7981"/>
                    <a:pt x="16089" y="8049"/>
                    <a:pt x="16330" y="8194"/>
                  </a:cubicBezTo>
                  <a:cubicBezTo>
                    <a:pt x="16834" y="8499"/>
                    <a:pt x="16563" y="8710"/>
                    <a:pt x="16384" y="8850"/>
                  </a:cubicBezTo>
                  <a:cubicBezTo>
                    <a:pt x="16290" y="8923"/>
                    <a:pt x="16210" y="8986"/>
                    <a:pt x="16204" y="9066"/>
                  </a:cubicBezTo>
                  <a:cubicBezTo>
                    <a:pt x="16189" y="9272"/>
                    <a:pt x="16346" y="9381"/>
                    <a:pt x="16564" y="9532"/>
                  </a:cubicBezTo>
                  <a:cubicBezTo>
                    <a:pt x="16826" y="9713"/>
                    <a:pt x="17153" y="9939"/>
                    <a:pt x="17107" y="10364"/>
                  </a:cubicBezTo>
                  <a:cubicBezTo>
                    <a:pt x="17088" y="10543"/>
                    <a:pt x="16995" y="10734"/>
                    <a:pt x="16905" y="10919"/>
                  </a:cubicBezTo>
                  <a:cubicBezTo>
                    <a:pt x="16704" y="11333"/>
                    <a:pt x="16513" y="11724"/>
                    <a:pt x="17043" y="12024"/>
                  </a:cubicBezTo>
                  <a:cubicBezTo>
                    <a:pt x="17244" y="12137"/>
                    <a:pt x="17489" y="12188"/>
                    <a:pt x="17838" y="12188"/>
                  </a:cubicBezTo>
                  <a:cubicBezTo>
                    <a:pt x="18137" y="12188"/>
                    <a:pt x="18463" y="12151"/>
                    <a:pt x="18808" y="12112"/>
                  </a:cubicBezTo>
                  <a:cubicBezTo>
                    <a:pt x="19155" y="12073"/>
                    <a:pt x="19514" y="12033"/>
                    <a:pt x="19859" y="12031"/>
                  </a:cubicBezTo>
                  <a:lnTo>
                    <a:pt x="20154" y="12029"/>
                  </a:lnTo>
                  <a:lnTo>
                    <a:pt x="20169" y="12185"/>
                  </a:lnTo>
                  <a:cubicBezTo>
                    <a:pt x="20186" y="12348"/>
                    <a:pt x="20207" y="12506"/>
                    <a:pt x="20227" y="12664"/>
                  </a:cubicBezTo>
                  <a:cubicBezTo>
                    <a:pt x="20278" y="13048"/>
                    <a:pt x="20325" y="13410"/>
                    <a:pt x="20310" y="13799"/>
                  </a:cubicBezTo>
                  <a:cubicBezTo>
                    <a:pt x="20300" y="14063"/>
                    <a:pt x="20213" y="14305"/>
                    <a:pt x="20129" y="14539"/>
                  </a:cubicBezTo>
                  <a:cubicBezTo>
                    <a:pt x="20057" y="14739"/>
                    <a:pt x="19988" y="14930"/>
                    <a:pt x="19969" y="15128"/>
                  </a:cubicBezTo>
                  <a:cubicBezTo>
                    <a:pt x="20659" y="15154"/>
                    <a:pt x="21094" y="15271"/>
                    <a:pt x="21304" y="15476"/>
                  </a:cubicBezTo>
                  <a:cubicBezTo>
                    <a:pt x="21600" y="15766"/>
                    <a:pt x="21398" y="16197"/>
                    <a:pt x="20704" y="16758"/>
                  </a:cubicBezTo>
                  <a:cubicBezTo>
                    <a:pt x="19788" y="17500"/>
                    <a:pt x="19776" y="18318"/>
                    <a:pt x="20038" y="19318"/>
                  </a:cubicBezTo>
                  <a:cubicBezTo>
                    <a:pt x="20242" y="20088"/>
                    <a:pt x="19990" y="20269"/>
                    <a:pt x="19381" y="20708"/>
                  </a:cubicBezTo>
                  <a:cubicBezTo>
                    <a:pt x="19287" y="20775"/>
                    <a:pt x="19183" y="20850"/>
                    <a:pt x="19070" y="20935"/>
                  </a:cubicBezTo>
                  <a:cubicBezTo>
                    <a:pt x="18883" y="21074"/>
                    <a:pt x="18731" y="21236"/>
                    <a:pt x="18593" y="21391"/>
                  </a:cubicBezTo>
                  <a:lnTo>
                    <a:pt x="18407" y="21600"/>
                  </a:lnTo>
                  <a:cubicBezTo>
                    <a:pt x="18407" y="21600"/>
                    <a:pt x="18097" y="21436"/>
                    <a:pt x="18097" y="21436"/>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09" name="Shape"/>
            <p:cNvSpPr/>
            <p:nvPr/>
          </p:nvSpPr>
          <p:spPr>
            <a:xfrm>
              <a:off x="-1" y="3019052"/>
              <a:ext cx="1419480" cy="1153824"/>
            </a:xfrm>
            <a:custGeom>
              <a:avLst/>
              <a:gdLst/>
              <a:ahLst/>
              <a:cxnLst>
                <a:cxn ang="0">
                  <a:pos x="wd2" y="hd2"/>
                </a:cxn>
                <a:cxn ang="5400000">
                  <a:pos x="wd2" y="hd2"/>
                </a:cxn>
                <a:cxn ang="10800000">
                  <a:pos x="wd2" y="hd2"/>
                </a:cxn>
                <a:cxn ang="16200000">
                  <a:pos x="wd2" y="hd2"/>
                </a:cxn>
              </a:cxnLst>
              <a:rect l="0" t="0" r="r" b="b"/>
              <a:pathLst>
                <a:path w="21159" h="21600" extrusionOk="0">
                  <a:moveTo>
                    <a:pt x="16347" y="21304"/>
                  </a:moveTo>
                  <a:cubicBezTo>
                    <a:pt x="16366" y="21246"/>
                    <a:pt x="16376" y="21184"/>
                    <a:pt x="16376" y="21119"/>
                  </a:cubicBezTo>
                  <a:cubicBezTo>
                    <a:pt x="16376" y="20848"/>
                    <a:pt x="16200" y="20627"/>
                    <a:pt x="15983" y="20627"/>
                  </a:cubicBezTo>
                  <a:cubicBezTo>
                    <a:pt x="15775" y="20627"/>
                    <a:pt x="15604" y="20831"/>
                    <a:pt x="15593" y="21091"/>
                  </a:cubicBezTo>
                  <a:lnTo>
                    <a:pt x="15581" y="21358"/>
                  </a:lnTo>
                  <a:lnTo>
                    <a:pt x="15390" y="21240"/>
                  </a:lnTo>
                  <a:cubicBezTo>
                    <a:pt x="15195" y="21119"/>
                    <a:pt x="14998" y="20969"/>
                    <a:pt x="14804" y="20794"/>
                  </a:cubicBezTo>
                  <a:lnTo>
                    <a:pt x="14726" y="20722"/>
                  </a:lnTo>
                  <a:lnTo>
                    <a:pt x="14751" y="20605"/>
                  </a:lnTo>
                  <a:cubicBezTo>
                    <a:pt x="14823" y="20270"/>
                    <a:pt x="14915" y="19935"/>
                    <a:pt x="15024" y="19607"/>
                  </a:cubicBezTo>
                  <a:cubicBezTo>
                    <a:pt x="15152" y="19226"/>
                    <a:pt x="15302" y="18858"/>
                    <a:pt x="15458" y="18485"/>
                  </a:cubicBezTo>
                  <a:cubicBezTo>
                    <a:pt x="15192" y="18052"/>
                    <a:pt x="14784" y="17307"/>
                    <a:pt x="14609" y="16784"/>
                  </a:cubicBezTo>
                  <a:cubicBezTo>
                    <a:pt x="14484" y="16405"/>
                    <a:pt x="14542" y="16065"/>
                    <a:pt x="14599" y="15737"/>
                  </a:cubicBezTo>
                  <a:cubicBezTo>
                    <a:pt x="14654" y="15417"/>
                    <a:pt x="14706" y="15115"/>
                    <a:pt x="14604" y="14757"/>
                  </a:cubicBezTo>
                  <a:cubicBezTo>
                    <a:pt x="14573" y="14647"/>
                    <a:pt x="14538" y="14564"/>
                    <a:pt x="14508" y="14492"/>
                  </a:cubicBezTo>
                  <a:cubicBezTo>
                    <a:pt x="14429" y="14304"/>
                    <a:pt x="14355" y="14127"/>
                    <a:pt x="14447" y="13761"/>
                  </a:cubicBezTo>
                  <a:cubicBezTo>
                    <a:pt x="14495" y="13564"/>
                    <a:pt x="14591" y="13473"/>
                    <a:pt x="14661" y="13406"/>
                  </a:cubicBezTo>
                  <a:cubicBezTo>
                    <a:pt x="14734" y="13337"/>
                    <a:pt x="14751" y="13321"/>
                    <a:pt x="14739" y="13196"/>
                  </a:cubicBezTo>
                  <a:cubicBezTo>
                    <a:pt x="14736" y="13165"/>
                    <a:pt x="14689" y="13123"/>
                    <a:pt x="14641" y="13079"/>
                  </a:cubicBezTo>
                  <a:cubicBezTo>
                    <a:pt x="14531" y="12980"/>
                    <a:pt x="14364" y="12830"/>
                    <a:pt x="14387" y="12500"/>
                  </a:cubicBezTo>
                  <a:cubicBezTo>
                    <a:pt x="14402" y="12264"/>
                    <a:pt x="14506" y="12075"/>
                    <a:pt x="14648" y="11943"/>
                  </a:cubicBezTo>
                  <a:cubicBezTo>
                    <a:pt x="14523" y="11906"/>
                    <a:pt x="14402" y="11880"/>
                    <a:pt x="14285" y="11880"/>
                  </a:cubicBezTo>
                  <a:cubicBezTo>
                    <a:pt x="14100" y="11880"/>
                    <a:pt x="13945" y="11944"/>
                    <a:pt x="13799" y="12082"/>
                  </a:cubicBezTo>
                  <a:cubicBezTo>
                    <a:pt x="13602" y="12266"/>
                    <a:pt x="13491" y="12557"/>
                    <a:pt x="13373" y="12865"/>
                  </a:cubicBezTo>
                  <a:cubicBezTo>
                    <a:pt x="13284" y="13099"/>
                    <a:pt x="13192" y="13339"/>
                    <a:pt x="13057" y="13548"/>
                  </a:cubicBezTo>
                  <a:cubicBezTo>
                    <a:pt x="13479" y="14205"/>
                    <a:pt x="13582" y="14869"/>
                    <a:pt x="13364" y="15523"/>
                  </a:cubicBezTo>
                  <a:cubicBezTo>
                    <a:pt x="12816" y="17162"/>
                    <a:pt x="10364" y="18170"/>
                    <a:pt x="9203" y="18250"/>
                  </a:cubicBezTo>
                  <a:cubicBezTo>
                    <a:pt x="9112" y="18257"/>
                    <a:pt x="9024" y="18260"/>
                    <a:pt x="8937" y="18260"/>
                  </a:cubicBezTo>
                  <a:cubicBezTo>
                    <a:pt x="6834" y="18260"/>
                    <a:pt x="5820" y="16500"/>
                    <a:pt x="4747" y="14636"/>
                  </a:cubicBezTo>
                  <a:cubicBezTo>
                    <a:pt x="4418" y="14064"/>
                    <a:pt x="4077" y="13473"/>
                    <a:pt x="3702" y="12937"/>
                  </a:cubicBezTo>
                  <a:cubicBezTo>
                    <a:pt x="3619" y="12818"/>
                    <a:pt x="3529" y="12697"/>
                    <a:pt x="3436" y="12572"/>
                  </a:cubicBezTo>
                  <a:cubicBezTo>
                    <a:pt x="2833" y="11762"/>
                    <a:pt x="2007" y="10652"/>
                    <a:pt x="2901" y="9527"/>
                  </a:cubicBezTo>
                  <a:lnTo>
                    <a:pt x="3101" y="9776"/>
                  </a:lnTo>
                  <a:cubicBezTo>
                    <a:pt x="3114" y="9759"/>
                    <a:pt x="3119" y="9742"/>
                    <a:pt x="3120" y="9738"/>
                  </a:cubicBezTo>
                  <a:cubicBezTo>
                    <a:pt x="3096" y="9874"/>
                    <a:pt x="3288" y="10501"/>
                    <a:pt x="3382" y="10598"/>
                  </a:cubicBezTo>
                  <a:cubicBezTo>
                    <a:pt x="3414" y="10619"/>
                    <a:pt x="3458" y="10632"/>
                    <a:pt x="3512" y="10632"/>
                  </a:cubicBezTo>
                  <a:cubicBezTo>
                    <a:pt x="3709" y="10632"/>
                    <a:pt x="3978" y="10463"/>
                    <a:pt x="4194" y="10328"/>
                  </a:cubicBezTo>
                  <a:cubicBezTo>
                    <a:pt x="4312" y="10254"/>
                    <a:pt x="4424" y="10184"/>
                    <a:pt x="4519" y="10142"/>
                  </a:cubicBezTo>
                  <a:cubicBezTo>
                    <a:pt x="4668" y="10078"/>
                    <a:pt x="4822" y="10017"/>
                    <a:pt x="4980" y="9954"/>
                  </a:cubicBezTo>
                  <a:cubicBezTo>
                    <a:pt x="5493" y="9749"/>
                    <a:pt x="6023" y="9537"/>
                    <a:pt x="6452" y="9213"/>
                  </a:cubicBezTo>
                  <a:cubicBezTo>
                    <a:pt x="6550" y="9123"/>
                    <a:pt x="7052" y="8316"/>
                    <a:pt x="7080" y="8147"/>
                  </a:cubicBezTo>
                  <a:cubicBezTo>
                    <a:pt x="7078" y="8158"/>
                    <a:pt x="7078" y="8201"/>
                    <a:pt x="7103" y="8242"/>
                  </a:cubicBezTo>
                  <a:lnTo>
                    <a:pt x="7194" y="8153"/>
                  </a:lnTo>
                  <a:lnTo>
                    <a:pt x="7201" y="7947"/>
                  </a:lnTo>
                  <a:lnTo>
                    <a:pt x="7196" y="8123"/>
                  </a:lnTo>
                  <a:lnTo>
                    <a:pt x="7229" y="7947"/>
                  </a:lnTo>
                  <a:cubicBezTo>
                    <a:pt x="7537" y="7947"/>
                    <a:pt x="7966" y="7760"/>
                    <a:pt x="8029" y="7542"/>
                  </a:cubicBezTo>
                  <a:cubicBezTo>
                    <a:pt x="8063" y="7423"/>
                    <a:pt x="7956" y="7280"/>
                    <a:pt x="7860" y="7182"/>
                  </a:cubicBezTo>
                  <a:cubicBezTo>
                    <a:pt x="7770" y="7090"/>
                    <a:pt x="7669" y="7045"/>
                    <a:pt x="7552" y="7045"/>
                  </a:cubicBezTo>
                  <a:cubicBezTo>
                    <a:pt x="7152" y="7045"/>
                    <a:pt x="6649" y="7556"/>
                    <a:pt x="6245" y="7967"/>
                  </a:cubicBezTo>
                  <a:cubicBezTo>
                    <a:pt x="6048" y="8168"/>
                    <a:pt x="5877" y="8342"/>
                    <a:pt x="5734" y="8442"/>
                  </a:cubicBezTo>
                  <a:cubicBezTo>
                    <a:pt x="5374" y="8696"/>
                    <a:pt x="5001" y="8825"/>
                    <a:pt x="4626" y="8825"/>
                  </a:cubicBezTo>
                  <a:cubicBezTo>
                    <a:pt x="3173" y="8825"/>
                    <a:pt x="1963" y="6945"/>
                    <a:pt x="1080" y="5572"/>
                  </a:cubicBezTo>
                  <a:lnTo>
                    <a:pt x="862" y="5235"/>
                  </a:lnTo>
                  <a:cubicBezTo>
                    <a:pt x="797" y="5136"/>
                    <a:pt x="714" y="5030"/>
                    <a:pt x="628" y="4918"/>
                  </a:cubicBezTo>
                  <a:cubicBezTo>
                    <a:pt x="258" y="4439"/>
                    <a:pt x="-302" y="3715"/>
                    <a:pt x="198" y="2965"/>
                  </a:cubicBezTo>
                  <a:cubicBezTo>
                    <a:pt x="340" y="2754"/>
                    <a:pt x="528" y="2652"/>
                    <a:pt x="773" y="2652"/>
                  </a:cubicBezTo>
                  <a:cubicBezTo>
                    <a:pt x="951" y="2652"/>
                    <a:pt x="1137" y="2705"/>
                    <a:pt x="1316" y="2757"/>
                  </a:cubicBezTo>
                  <a:cubicBezTo>
                    <a:pt x="1481" y="2805"/>
                    <a:pt x="1637" y="2851"/>
                    <a:pt x="1773" y="2851"/>
                  </a:cubicBezTo>
                  <a:lnTo>
                    <a:pt x="1813" y="2849"/>
                  </a:lnTo>
                  <a:cubicBezTo>
                    <a:pt x="2117" y="2827"/>
                    <a:pt x="2118" y="2764"/>
                    <a:pt x="2123" y="2411"/>
                  </a:cubicBezTo>
                  <a:cubicBezTo>
                    <a:pt x="2124" y="2307"/>
                    <a:pt x="2126" y="2192"/>
                    <a:pt x="2138" y="2068"/>
                  </a:cubicBezTo>
                  <a:cubicBezTo>
                    <a:pt x="2146" y="1978"/>
                    <a:pt x="2147" y="1896"/>
                    <a:pt x="2148" y="1820"/>
                  </a:cubicBezTo>
                  <a:cubicBezTo>
                    <a:pt x="2151" y="1561"/>
                    <a:pt x="2154" y="1267"/>
                    <a:pt x="2481" y="1122"/>
                  </a:cubicBezTo>
                  <a:cubicBezTo>
                    <a:pt x="2529" y="1101"/>
                    <a:pt x="2586" y="1090"/>
                    <a:pt x="2649" y="1090"/>
                  </a:cubicBezTo>
                  <a:cubicBezTo>
                    <a:pt x="2854" y="1090"/>
                    <a:pt x="3107" y="1205"/>
                    <a:pt x="3279" y="1292"/>
                  </a:cubicBezTo>
                  <a:cubicBezTo>
                    <a:pt x="3508" y="1407"/>
                    <a:pt x="3748" y="1423"/>
                    <a:pt x="4002" y="1440"/>
                  </a:cubicBezTo>
                  <a:cubicBezTo>
                    <a:pt x="4205" y="1454"/>
                    <a:pt x="4416" y="1469"/>
                    <a:pt x="4625" y="1538"/>
                  </a:cubicBezTo>
                  <a:cubicBezTo>
                    <a:pt x="4812" y="1601"/>
                    <a:pt x="4985" y="1694"/>
                    <a:pt x="5153" y="1785"/>
                  </a:cubicBezTo>
                  <a:cubicBezTo>
                    <a:pt x="5423" y="1931"/>
                    <a:pt x="5679" y="2069"/>
                    <a:pt x="5964" y="2069"/>
                  </a:cubicBezTo>
                  <a:cubicBezTo>
                    <a:pt x="5992" y="2069"/>
                    <a:pt x="6021" y="2067"/>
                    <a:pt x="6049" y="2065"/>
                  </a:cubicBezTo>
                  <a:cubicBezTo>
                    <a:pt x="6333" y="2038"/>
                    <a:pt x="6596" y="1852"/>
                    <a:pt x="6876" y="1656"/>
                  </a:cubicBezTo>
                  <a:cubicBezTo>
                    <a:pt x="7189" y="1437"/>
                    <a:pt x="7513" y="1209"/>
                    <a:pt x="7880" y="1209"/>
                  </a:cubicBezTo>
                  <a:cubicBezTo>
                    <a:pt x="8060" y="1209"/>
                    <a:pt x="8232" y="1262"/>
                    <a:pt x="8406" y="1372"/>
                  </a:cubicBezTo>
                  <a:cubicBezTo>
                    <a:pt x="8535" y="1453"/>
                    <a:pt x="8629" y="1587"/>
                    <a:pt x="8721" y="1717"/>
                  </a:cubicBezTo>
                  <a:cubicBezTo>
                    <a:pt x="8818" y="1854"/>
                    <a:pt x="8910" y="1984"/>
                    <a:pt x="9019" y="2010"/>
                  </a:cubicBezTo>
                  <a:cubicBezTo>
                    <a:pt x="9038" y="2014"/>
                    <a:pt x="9057" y="2016"/>
                    <a:pt x="9075" y="2016"/>
                  </a:cubicBezTo>
                  <a:cubicBezTo>
                    <a:pt x="9307" y="2016"/>
                    <a:pt x="9590" y="1725"/>
                    <a:pt x="9796" y="1513"/>
                  </a:cubicBezTo>
                  <a:cubicBezTo>
                    <a:pt x="9814" y="1496"/>
                    <a:pt x="9830" y="1478"/>
                    <a:pt x="9847" y="1462"/>
                  </a:cubicBezTo>
                  <a:cubicBezTo>
                    <a:pt x="9832" y="1398"/>
                    <a:pt x="9800" y="1332"/>
                    <a:pt x="9766" y="1263"/>
                  </a:cubicBezTo>
                  <a:cubicBezTo>
                    <a:pt x="9714" y="1156"/>
                    <a:pt x="9654" y="1035"/>
                    <a:pt x="9657" y="893"/>
                  </a:cubicBezTo>
                  <a:cubicBezTo>
                    <a:pt x="9659" y="679"/>
                    <a:pt x="9730" y="547"/>
                    <a:pt x="9787" y="441"/>
                  </a:cubicBezTo>
                  <a:cubicBezTo>
                    <a:pt x="9819" y="382"/>
                    <a:pt x="9844" y="335"/>
                    <a:pt x="9853" y="283"/>
                  </a:cubicBezTo>
                  <a:cubicBezTo>
                    <a:pt x="9857" y="259"/>
                    <a:pt x="9860" y="240"/>
                    <a:pt x="9861" y="222"/>
                  </a:cubicBezTo>
                  <a:lnTo>
                    <a:pt x="9877" y="0"/>
                  </a:lnTo>
                  <a:lnTo>
                    <a:pt x="10046" y="71"/>
                  </a:lnTo>
                  <a:cubicBezTo>
                    <a:pt x="10546" y="331"/>
                    <a:pt x="11334" y="338"/>
                    <a:pt x="11967" y="343"/>
                  </a:cubicBezTo>
                  <a:cubicBezTo>
                    <a:pt x="12088" y="344"/>
                    <a:pt x="12203" y="345"/>
                    <a:pt x="12308" y="348"/>
                  </a:cubicBezTo>
                  <a:lnTo>
                    <a:pt x="12411" y="349"/>
                  </a:lnTo>
                  <a:cubicBezTo>
                    <a:pt x="12516" y="349"/>
                    <a:pt x="12616" y="346"/>
                    <a:pt x="12712" y="343"/>
                  </a:cubicBezTo>
                  <a:cubicBezTo>
                    <a:pt x="12803" y="341"/>
                    <a:pt x="12891" y="338"/>
                    <a:pt x="12978" y="338"/>
                  </a:cubicBezTo>
                  <a:cubicBezTo>
                    <a:pt x="13258" y="338"/>
                    <a:pt x="13568" y="364"/>
                    <a:pt x="13934" y="551"/>
                  </a:cubicBezTo>
                  <a:cubicBezTo>
                    <a:pt x="14345" y="761"/>
                    <a:pt x="14724" y="1043"/>
                    <a:pt x="15091" y="1315"/>
                  </a:cubicBezTo>
                  <a:cubicBezTo>
                    <a:pt x="15294" y="1466"/>
                    <a:pt x="15496" y="1616"/>
                    <a:pt x="15705" y="1755"/>
                  </a:cubicBezTo>
                  <a:cubicBezTo>
                    <a:pt x="15775" y="1802"/>
                    <a:pt x="15834" y="1825"/>
                    <a:pt x="15886" y="1825"/>
                  </a:cubicBezTo>
                  <a:cubicBezTo>
                    <a:pt x="15970" y="1825"/>
                    <a:pt x="16052" y="1765"/>
                    <a:pt x="16166" y="1683"/>
                  </a:cubicBezTo>
                  <a:lnTo>
                    <a:pt x="16264" y="1613"/>
                  </a:lnTo>
                  <a:cubicBezTo>
                    <a:pt x="16382" y="1532"/>
                    <a:pt x="16537" y="1439"/>
                    <a:pt x="16694" y="1439"/>
                  </a:cubicBezTo>
                  <a:cubicBezTo>
                    <a:pt x="16808" y="1439"/>
                    <a:pt x="16970" y="1489"/>
                    <a:pt x="17095" y="1728"/>
                  </a:cubicBezTo>
                  <a:cubicBezTo>
                    <a:pt x="17257" y="2037"/>
                    <a:pt x="17144" y="2380"/>
                    <a:pt x="17044" y="2682"/>
                  </a:cubicBezTo>
                  <a:cubicBezTo>
                    <a:pt x="16903" y="3106"/>
                    <a:pt x="16876" y="3267"/>
                    <a:pt x="17113" y="3413"/>
                  </a:cubicBezTo>
                  <a:cubicBezTo>
                    <a:pt x="17135" y="3426"/>
                    <a:pt x="17167" y="3433"/>
                    <a:pt x="17210" y="3433"/>
                  </a:cubicBezTo>
                  <a:cubicBezTo>
                    <a:pt x="17248" y="3433"/>
                    <a:pt x="17288" y="3428"/>
                    <a:pt x="17328" y="3424"/>
                  </a:cubicBezTo>
                  <a:cubicBezTo>
                    <a:pt x="17376" y="3419"/>
                    <a:pt x="17425" y="3413"/>
                    <a:pt x="17472" y="3413"/>
                  </a:cubicBezTo>
                  <a:cubicBezTo>
                    <a:pt x="17535" y="3413"/>
                    <a:pt x="17726" y="3413"/>
                    <a:pt x="17848" y="3640"/>
                  </a:cubicBezTo>
                  <a:cubicBezTo>
                    <a:pt x="17976" y="3877"/>
                    <a:pt x="17893" y="4167"/>
                    <a:pt x="17826" y="4401"/>
                  </a:cubicBezTo>
                  <a:cubicBezTo>
                    <a:pt x="17796" y="4505"/>
                    <a:pt x="17765" y="4612"/>
                    <a:pt x="17762" y="4685"/>
                  </a:cubicBezTo>
                  <a:cubicBezTo>
                    <a:pt x="17744" y="5056"/>
                    <a:pt x="17808" y="5242"/>
                    <a:pt x="18000" y="5376"/>
                  </a:cubicBezTo>
                  <a:cubicBezTo>
                    <a:pt x="18037" y="5402"/>
                    <a:pt x="18099" y="5402"/>
                    <a:pt x="18165" y="5403"/>
                  </a:cubicBezTo>
                  <a:cubicBezTo>
                    <a:pt x="18286" y="5403"/>
                    <a:pt x="18452" y="5403"/>
                    <a:pt x="18569" y="5586"/>
                  </a:cubicBezTo>
                  <a:cubicBezTo>
                    <a:pt x="18680" y="5758"/>
                    <a:pt x="18659" y="5950"/>
                    <a:pt x="18645" y="6090"/>
                  </a:cubicBezTo>
                  <a:cubicBezTo>
                    <a:pt x="18632" y="6210"/>
                    <a:pt x="18629" y="6266"/>
                    <a:pt x="18655" y="6308"/>
                  </a:cubicBezTo>
                  <a:cubicBezTo>
                    <a:pt x="18702" y="6386"/>
                    <a:pt x="18940" y="6463"/>
                    <a:pt x="19055" y="6500"/>
                  </a:cubicBezTo>
                  <a:cubicBezTo>
                    <a:pt x="19108" y="6517"/>
                    <a:pt x="19156" y="6533"/>
                    <a:pt x="19193" y="6548"/>
                  </a:cubicBezTo>
                  <a:cubicBezTo>
                    <a:pt x="19493" y="6665"/>
                    <a:pt x="19691" y="6918"/>
                    <a:pt x="19882" y="7163"/>
                  </a:cubicBezTo>
                  <a:cubicBezTo>
                    <a:pt x="20022" y="7343"/>
                    <a:pt x="20154" y="7512"/>
                    <a:pt x="20321" y="7623"/>
                  </a:cubicBezTo>
                  <a:cubicBezTo>
                    <a:pt x="20427" y="7693"/>
                    <a:pt x="20533" y="7762"/>
                    <a:pt x="20640" y="7820"/>
                  </a:cubicBezTo>
                  <a:lnTo>
                    <a:pt x="20733" y="7871"/>
                  </a:lnTo>
                  <a:lnTo>
                    <a:pt x="20724" y="7997"/>
                  </a:lnTo>
                  <a:cubicBezTo>
                    <a:pt x="20707" y="8240"/>
                    <a:pt x="20697" y="8541"/>
                    <a:pt x="20761" y="8712"/>
                  </a:cubicBezTo>
                  <a:cubicBezTo>
                    <a:pt x="20815" y="8855"/>
                    <a:pt x="20890" y="8955"/>
                    <a:pt x="20963" y="9052"/>
                  </a:cubicBezTo>
                  <a:cubicBezTo>
                    <a:pt x="21171" y="9329"/>
                    <a:pt x="21298" y="9583"/>
                    <a:pt x="20899" y="10112"/>
                  </a:cubicBezTo>
                  <a:cubicBezTo>
                    <a:pt x="20826" y="10210"/>
                    <a:pt x="20369" y="10628"/>
                    <a:pt x="19985" y="10866"/>
                  </a:cubicBezTo>
                  <a:cubicBezTo>
                    <a:pt x="20117" y="10913"/>
                    <a:pt x="20256" y="10998"/>
                    <a:pt x="20357" y="11217"/>
                  </a:cubicBezTo>
                  <a:lnTo>
                    <a:pt x="20409" y="11330"/>
                  </a:lnTo>
                  <a:lnTo>
                    <a:pt x="20339" y="11425"/>
                  </a:lnTo>
                  <a:cubicBezTo>
                    <a:pt x="20183" y="11638"/>
                    <a:pt x="20031" y="11694"/>
                    <a:pt x="19931" y="11732"/>
                  </a:cubicBezTo>
                  <a:cubicBezTo>
                    <a:pt x="19825" y="11771"/>
                    <a:pt x="19806" y="11778"/>
                    <a:pt x="19821" y="12079"/>
                  </a:cubicBezTo>
                  <a:cubicBezTo>
                    <a:pt x="19825" y="12175"/>
                    <a:pt x="19846" y="12290"/>
                    <a:pt x="19867" y="12412"/>
                  </a:cubicBezTo>
                  <a:cubicBezTo>
                    <a:pt x="19923" y="12728"/>
                    <a:pt x="19986" y="13086"/>
                    <a:pt x="19830" y="13372"/>
                  </a:cubicBezTo>
                  <a:cubicBezTo>
                    <a:pt x="19719" y="13574"/>
                    <a:pt x="19547" y="13683"/>
                    <a:pt x="19381" y="13788"/>
                  </a:cubicBezTo>
                  <a:cubicBezTo>
                    <a:pt x="19219" y="13891"/>
                    <a:pt x="19066" y="13988"/>
                    <a:pt x="18981" y="14159"/>
                  </a:cubicBezTo>
                  <a:cubicBezTo>
                    <a:pt x="18834" y="14452"/>
                    <a:pt x="18841" y="14784"/>
                    <a:pt x="18857" y="15166"/>
                  </a:cubicBezTo>
                  <a:cubicBezTo>
                    <a:pt x="18916" y="15156"/>
                    <a:pt x="18979" y="15144"/>
                    <a:pt x="19044" y="15133"/>
                  </a:cubicBezTo>
                  <a:cubicBezTo>
                    <a:pt x="19240" y="15097"/>
                    <a:pt x="19462" y="15056"/>
                    <a:pt x="19663" y="15056"/>
                  </a:cubicBezTo>
                  <a:cubicBezTo>
                    <a:pt x="19803" y="15056"/>
                    <a:pt x="19918" y="15075"/>
                    <a:pt x="20015" y="15115"/>
                  </a:cubicBezTo>
                  <a:cubicBezTo>
                    <a:pt x="20164" y="15175"/>
                    <a:pt x="20304" y="15233"/>
                    <a:pt x="20323" y="15395"/>
                  </a:cubicBezTo>
                  <a:cubicBezTo>
                    <a:pt x="20340" y="15549"/>
                    <a:pt x="20244" y="15631"/>
                    <a:pt x="20100" y="15755"/>
                  </a:cubicBezTo>
                  <a:lnTo>
                    <a:pt x="20007" y="15834"/>
                  </a:lnTo>
                  <a:cubicBezTo>
                    <a:pt x="19821" y="15999"/>
                    <a:pt x="19596" y="16098"/>
                    <a:pt x="19377" y="16195"/>
                  </a:cubicBezTo>
                  <a:cubicBezTo>
                    <a:pt x="19122" y="16307"/>
                    <a:pt x="18881" y="16413"/>
                    <a:pt x="18718" y="16609"/>
                  </a:cubicBezTo>
                  <a:cubicBezTo>
                    <a:pt x="18538" y="16826"/>
                    <a:pt x="18569" y="16909"/>
                    <a:pt x="18687" y="17219"/>
                  </a:cubicBezTo>
                  <a:cubicBezTo>
                    <a:pt x="18708" y="17276"/>
                    <a:pt x="18731" y="17338"/>
                    <a:pt x="18755" y="17405"/>
                  </a:cubicBezTo>
                  <a:lnTo>
                    <a:pt x="18768" y="17442"/>
                  </a:lnTo>
                  <a:cubicBezTo>
                    <a:pt x="18940" y="17930"/>
                    <a:pt x="19200" y="18666"/>
                    <a:pt x="18855" y="19189"/>
                  </a:cubicBezTo>
                  <a:cubicBezTo>
                    <a:pt x="18713" y="19404"/>
                    <a:pt x="18515" y="19513"/>
                    <a:pt x="18269" y="19513"/>
                  </a:cubicBezTo>
                  <a:cubicBezTo>
                    <a:pt x="18065" y="19513"/>
                    <a:pt x="17856" y="19441"/>
                    <a:pt x="17671" y="19377"/>
                  </a:cubicBezTo>
                  <a:cubicBezTo>
                    <a:pt x="17610" y="19357"/>
                    <a:pt x="17552" y="19337"/>
                    <a:pt x="17497" y="19320"/>
                  </a:cubicBezTo>
                  <a:cubicBezTo>
                    <a:pt x="17464" y="19310"/>
                    <a:pt x="17434" y="19305"/>
                    <a:pt x="17408" y="19305"/>
                  </a:cubicBezTo>
                  <a:cubicBezTo>
                    <a:pt x="17351" y="19305"/>
                    <a:pt x="17325" y="19329"/>
                    <a:pt x="17308" y="19350"/>
                  </a:cubicBezTo>
                  <a:cubicBezTo>
                    <a:pt x="17204" y="19483"/>
                    <a:pt x="17210" y="19879"/>
                    <a:pt x="17215" y="20167"/>
                  </a:cubicBezTo>
                  <a:cubicBezTo>
                    <a:pt x="17218" y="20354"/>
                    <a:pt x="17220" y="20516"/>
                    <a:pt x="17199" y="20633"/>
                  </a:cubicBezTo>
                  <a:cubicBezTo>
                    <a:pt x="17077" y="21285"/>
                    <a:pt x="16753" y="21488"/>
                    <a:pt x="16503" y="21544"/>
                  </a:cubicBezTo>
                  <a:lnTo>
                    <a:pt x="16252" y="21600"/>
                  </a:lnTo>
                  <a:cubicBezTo>
                    <a:pt x="16252" y="21600"/>
                    <a:pt x="16347" y="21304"/>
                    <a:pt x="16347" y="21304"/>
                  </a:cubicBezTo>
                  <a:close/>
                </a:path>
              </a:pathLst>
            </a:custGeom>
            <a:solidFill>
              <a:srgbClr val="C0CAD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10" name="Shape"/>
            <p:cNvSpPr/>
            <p:nvPr/>
          </p:nvSpPr>
          <p:spPr>
            <a:xfrm>
              <a:off x="1756678" y="5830545"/>
              <a:ext cx="1025451" cy="1374017"/>
            </a:xfrm>
            <a:custGeom>
              <a:avLst/>
              <a:gdLst/>
              <a:ahLst/>
              <a:cxnLst>
                <a:cxn ang="0">
                  <a:pos x="wd2" y="hd2"/>
                </a:cxn>
                <a:cxn ang="5400000">
                  <a:pos x="wd2" y="hd2"/>
                </a:cxn>
                <a:cxn ang="10800000">
                  <a:pos x="wd2" y="hd2"/>
                </a:cxn>
                <a:cxn ang="16200000">
                  <a:pos x="wd2" y="hd2"/>
                </a:cxn>
              </a:cxnLst>
              <a:rect l="0" t="0" r="r" b="b"/>
              <a:pathLst>
                <a:path w="21442" h="21600" extrusionOk="0">
                  <a:moveTo>
                    <a:pt x="5864" y="21600"/>
                  </a:moveTo>
                  <a:cubicBezTo>
                    <a:pt x="5273" y="21600"/>
                    <a:pt x="4707" y="21381"/>
                    <a:pt x="4084" y="20911"/>
                  </a:cubicBezTo>
                  <a:lnTo>
                    <a:pt x="3986" y="20837"/>
                  </a:lnTo>
                  <a:lnTo>
                    <a:pt x="4045" y="20743"/>
                  </a:lnTo>
                  <a:cubicBezTo>
                    <a:pt x="4141" y="20590"/>
                    <a:pt x="4249" y="20429"/>
                    <a:pt x="4386" y="20283"/>
                  </a:cubicBezTo>
                  <a:cubicBezTo>
                    <a:pt x="4461" y="20203"/>
                    <a:pt x="4529" y="20134"/>
                    <a:pt x="4590" y="20071"/>
                  </a:cubicBezTo>
                  <a:cubicBezTo>
                    <a:pt x="4960" y="19693"/>
                    <a:pt x="5048" y="19604"/>
                    <a:pt x="4939" y="19021"/>
                  </a:cubicBezTo>
                  <a:cubicBezTo>
                    <a:pt x="4793" y="18233"/>
                    <a:pt x="4699" y="17323"/>
                    <a:pt x="5427" y="16485"/>
                  </a:cubicBezTo>
                  <a:cubicBezTo>
                    <a:pt x="5772" y="16089"/>
                    <a:pt x="5906" y="15774"/>
                    <a:pt x="5795" y="15620"/>
                  </a:cubicBezTo>
                  <a:cubicBezTo>
                    <a:pt x="5696" y="15482"/>
                    <a:pt x="5373" y="15452"/>
                    <a:pt x="5121" y="15452"/>
                  </a:cubicBezTo>
                  <a:lnTo>
                    <a:pt x="4927" y="15452"/>
                  </a:lnTo>
                  <a:lnTo>
                    <a:pt x="4888" y="15308"/>
                  </a:lnTo>
                  <a:cubicBezTo>
                    <a:pt x="4880" y="15045"/>
                    <a:pt x="4941" y="14803"/>
                    <a:pt x="5001" y="14569"/>
                  </a:cubicBezTo>
                  <a:cubicBezTo>
                    <a:pt x="5054" y="14359"/>
                    <a:pt x="5104" y="14160"/>
                    <a:pt x="5110" y="13945"/>
                  </a:cubicBezTo>
                  <a:cubicBezTo>
                    <a:pt x="5119" y="13603"/>
                    <a:pt x="5089" y="13279"/>
                    <a:pt x="5058" y="12936"/>
                  </a:cubicBezTo>
                  <a:cubicBezTo>
                    <a:pt x="5049" y="12840"/>
                    <a:pt x="5040" y="12744"/>
                    <a:pt x="5032" y="12646"/>
                  </a:cubicBezTo>
                  <a:cubicBezTo>
                    <a:pt x="4902" y="12659"/>
                    <a:pt x="4765" y="12681"/>
                    <a:pt x="4623" y="12703"/>
                  </a:cubicBezTo>
                  <a:cubicBezTo>
                    <a:pt x="4391" y="12740"/>
                    <a:pt x="4152" y="12779"/>
                    <a:pt x="3918" y="12779"/>
                  </a:cubicBezTo>
                  <a:cubicBezTo>
                    <a:pt x="3585" y="12779"/>
                    <a:pt x="3324" y="12699"/>
                    <a:pt x="3120" y="12535"/>
                  </a:cubicBezTo>
                  <a:cubicBezTo>
                    <a:pt x="2631" y="12143"/>
                    <a:pt x="2801" y="11648"/>
                    <a:pt x="2937" y="11251"/>
                  </a:cubicBezTo>
                  <a:cubicBezTo>
                    <a:pt x="2993" y="11090"/>
                    <a:pt x="3045" y="10937"/>
                    <a:pt x="3055" y="10803"/>
                  </a:cubicBezTo>
                  <a:cubicBezTo>
                    <a:pt x="3076" y="10525"/>
                    <a:pt x="2942" y="10394"/>
                    <a:pt x="2787" y="10241"/>
                  </a:cubicBezTo>
                  <a:cubicBezTo>
                    <a:pt x="2633" y="10091"/>
                    <a:pt x="2459" y="9920"/>
                    <a:pt x="2475" y="9625"/>
                  </a:cubicBezTo>
                  <a:cubicBezTo>
                    <a:pt x="2483" y="9467"/>
                    <a:pt x="2584" y="9355"/>
                    <a:pt x="2658" y="9273"/>
                  </a:cubicBezTo>
                  <a:cubicBezTo>
                    <a:pt x="2760" y="9160"/>
                    <a:pt x="2776" y="9143"/>
                    <a:pt x="2653" y="9037"/>
                  </a:cubicBezTo>
                  <a:cubicBezTo>
                    <a:pt x="2620" y="9010"/>
                    <a:pt x="2496" y="8945"/>
                    <a:pt x="2038" y="8945"/>
                  </a:cubicBezTo>
                  <a:cubicBezTo>
                    <a:pt x="1918" y="8945"/>
                    <a:pt x="1804" y="8949"/>
                    <a:pt x="1713" y="8952"/>
                  </a:cubicBezTo>
                  <a:lnTo>
                    <a:pt x="1392" y="8963"/>
                  </a:lnTo>
                  <a:lnTo>
                    <a:pt x="1429" y="8784"/>
                  </a:lnTo>
                  <a:cubicBezTo>
                    <a:pt x="1441" y="8726"/>
                    <a:pt x="1429" y="8649"/>
                    <a:pt x="1415" y="8568"/>
                  </a:cubicBezTo>
                  <a:cubicBezTo>
                    <a:pt x="1406" y="8510"/>
                    <a:pt x="1396" y="8451"/>
                    <a:pt x="1394" y="8391"/>
                  </a:cubicBezTo>
                  <a:cubicBezTo>
                    <a:pt x="1364" y="8382"/>
                    <a:pt x="1334" y="8373"/>
                    <a:pt x="1303" y="8364"/>
                  </a:cubicBezTo>
                  <a:cubicBezTo>
                    <a:pt x="741" y="8193"/>
                    <a:pt x="-108" y="7935"/>
                    <a:pt x="11" y="7385"/>
                  </a:cubicBezTo>
                  <a:cubicBezTo>
                    <a:pt x="39" y="7258"/>
                    <a:pt x="205" y="7214"/>
                    <a:pt x="397" y="7162"/>
                  </a:cubicBezTo>
                  <a:cubicBezTo>
                    <a:pt x="585" y="7111"/>
                    <a:pt x="843" y="7042"/>
                    <a:pt x="871" y="6929"/>
                  </a:cubicBezTo>
                  <a:cubicBezTo>
                    <a:pt x="873" y="6922"/>
                    <a:pt x="877" y="6900"/>
                    <a:pt x="866" y="6854"/>
                  </a:cubicBezTo>
                  <a:lnTo>
                    <a:pt x="788" y="6524"/>
                  </a:lnTo>
                  <a:lnTo>
                    <a:pt x="1165" y="6702"/>
                  </a:lnTo>
                  <a:cubicBezTo>
                    <a:pt x="1806" y="7003"/>
                    <a:pt x="2357" y="7190"/>
                    <a:pt x="3124" y="7190"/>
                  </a:cubicBezTo>
                  <a:cubicBezTo>
                    <a:pt x="3142" y="7190"/>
                    <a:pt x="3161" y="7190"/>
                    <a:pt x="3180" y="7190"/>
                  </a:cubicBezTo>
                  <a:cubicBezTo>
                    <a:pt x="3165" y="7019"/>
                    <a:pt x="3217" y="6875"/>
                    <a:pt x="3337" y="6762"/>
                  </a:cubicBezTo>
                  <a:cubicBezTo>
                    <a:pt x="3604" y="6509"/>
                    <a:pt x="4134" y="6477"/>
                    <a:pt x="4567" y="6477"/>
                  </a:cubicBezTo>
                  <a:cubicBezTo>
                    <a:pt x="4691" y="6477"/>
                    <a:pt x="4813" y="6480"/>
                    <a:pt x="4928" y="6482"/>
                  </a:cubicBezTo>
                  <a:cubicBezTo>
                    <a:pt x="5025" y="6485"/>
                    <a:pt x="5117" y="6487"/>
                    <a:pt x="5199" y="6487"/>
                  </a:cubicBezTo>
                  <a:lnTo>
                    <a:pt x="5273" y="6486"/>
                  </a:lnTo>
                  <a:cubicBezTo>
                    <a:pt x="6343" y="6467"/>
                    <a:pt x="7261" y="5879"/>
                    <a:pt x="7960" y="5331"/>
                  </a:cubicBezTo>
                  <a:cubicBezTo>
                    <a:pt x="7754" y="5198"/>
                    <a:pt x="7506" y="5149"/>
                    <a:pt x="7226" y="5093"/>
                  </a:cubicBezTo>
                  <a:cubicBezTo>
                    <a:pt x="7076" y="5064"/>
                    <a:pt x="6920" y="5033"/>
                    <a:pt x="6760" y="4987"/>
                  </a:cubicBezTo>
                  <a:lnTo>
                    <a:pt x="6545" y="4924"/>
                  </a:lnTo>
                  <a:lnTo>
                    <a:pt x="6660" y="4774"/>
                  </a:lnTo>
                  <a:cubicBezTo>
                    <a:pt x="6727" y="4687"/>
                    <a:pt x="6799" y="4605"/>
                    <a:pt x="6869" y="4524"/>
                  </a:cubicBezTo>
                  <a:cubicBezTo>
                    <a:pt x="7043" y="4325"/>
                    <a:pt x="7194" y="4153"/>
                    <a:pt x="7243" y="3937"/>
                  </a:cubicBezTo>
                  <a:cubicBezTo>
                    <a:pt x="7263" y="3849"/>
                    <a:pt x="7258" y="3770"/>
                    <a:pt x="7252" y="3686"/>
                  </a:cubicBezTo>
                  <a:cubicBezTo>
                    <a:pt x="7242" y="3533"/>
                    <a:pt x="7231" y="3359"/>
                    <a:pt x="7405" y="3169"/>
                  </a:cubicBezTo>
                  <a:cubicBezTo>
                    <a:pt x="7464" y="3104"/>
                    <a:pt x="7560" y="3081"/>
                    <a:pt x="7662" y="3056"/>
                  </a:cubicBezTo>
                  <a:cubicBezTo>
                    <a:pt x="7715" y="3044"/>
                    <a:pt x="7812" y="3020"/>
                    <a:pt x="7834" y="2999"/>
                  </a:cubicBezTo>
                  <a:cubicBezTo>
                    <a:pt x="7850" y="2984"/>
                    <a:pt x="7862" y="2927"/>
                    <a:pt x="7871" y="2885"/>
                  </a:cubicBezTo>
                  <a:cubicBezTo>
                    <a:pt x="7891" y="2793"/>
                    <a:pt x="7916" y="2679"/>
                    <a:pt x="8028" y="2593"/>
                  </a:cubicBezTo>
                  <a:cubicBezTo>
                    <a:pt x="8234" y="2437"/>
                    <a:pt x="8427" y="2416"/>
                    <a:pt x="8589" y="2416"/>
                  </a:cubicBezTo>
                  <a:cubicBezTo>
                    <a:pt x="8649" y="2416"/>
                    <a:pt x="8713" y="2420"/>
                    <a:pt x="8785" y="2423"/>
                  </a:cubicBezTo>
                  <a:lnTo>
                    <a:pt x="8852" y="2427"/>
                  </a:lnTo>
                  <a:cubicBezTo>
                    <a:pt x="9106" y="2441"/>
                    <a:pt x="9352" y="2507"/>
                    <a:pt x="9590" y="2571"/>
                  </a:cubicBezTo>
                  <a:cubicBezTo>
                    <a:pt x="9842" y="2640"/>
                    <a:pt x="10081" y="2704"/>
                    <a:pt x="10310" y="2704"/>
                  </a:cubicBezTo>
                  <a:cubicBezTo>
                    <a:pt x="10341" y="2704"/>
                    <a:pt x="10373" y="2703"/>
                    <a:pt x="10404" y="2700"/>
                  </a:cubicBezTo>
                  <a:lnTo>
                    <a:pt x="10511" y="2691"/>
                  </a:lnTo>
                  <a:lnTo>
                    <a:pt x="10579" y="2753"/>
                  </a:lnTo>
                  <a:cubicBezTo>
                    <a:pt x="10621" y="2792"/>
                    <a:pt x="10663" y="2832"/>
                    <a:pt x="10705" y="2874"/>
                  </a:cubicBezTo>
                  <a:cubicBezTo>
                    <a:pt x="10883" y="3047"/>
                    <a:pt x="11051" y="3210"/>
                    <a:pt x="11296" y="3228"/>
                  </a:cubicBezTo>
                  <a:cubicBezTo>
                    <a:pt x="11312" y="3230"/>
                    <a:pt x="11329" y="3230"/>
                    <a:pt x="11346" y="3230"/>
                  </a:cubicBezTo>
                  <a:cubicBezTo>
                    <a:pt x="11716" y="3230"/>
                    <a:pt x="11936" y="2882"/>
                    <a:pt x="12169" y="2513"/>
                  </a:cubicBezTo>
                  <a:cubicBezTo>
                    <a:pt x="12365" y="2203"/>
                    <a:pt x="12568" y="1882"/>
                    <a:pt x="12902" y="1733"/>
                  </a:cubicBezTo>
                  <a:cubicBezTo>
                    <a:pt x="13123" y="1635"/>
                    <a:pt x="13370" y="1587"/>
                    <a:pt x="13658" y="1587"/>
                  </a:cubicBezTo>
                  <a:cubicBezTo>
                    <a:pt x="13889" y="1587"/>
                    <a:pt x="14110" y="1616"/>
                    <a:pt x="14324" y="1645"/>
                  </a:cubicBezTo>
                  <a:cubicBezTo>
                    <a:pt x="14507" y="1669"/>
                    <a:pt x="14679" y="1692"/>
                    <a:pt x="14832" y="1692"/>
                  </a:cubicBezTo>
                  <a:cubicBezTo>
                    <a:pt x="15053" y="1692"/>
                    <a:pt x="15231" y="1650"/>
                    <a:pt x="15374" y="1443"/>
                  </a:cubicBezTo>
                  <a:lnTo>
                    <a:pt x="15429" y="1364"/>
                  </a:lnTo>
                  <a:lnTo>
                    <a:pt x="15584" y="1358"/>
                  </a:lnTo>
                  <a:cubicBezTo>
                    <a:pt x="15633" y="1358"/>
                    <a:pt x="15724" y="1366"/>
                    <a:pt x="15832" y="1377"/>
                  </a:cubicBezTo>
                  <a:cubicBezTo>
                    <a:pt x="15970" y="1391"/>
                    <a:pt x="16141" y="1409"/>
                    <a:pt x="16272" y="1409"/>
                  </a:cubicBezTo>
                  <a:cubicBezTo>
                    <a:pt x="16362" y="1409"/>
                    <a:pt x="16391" y="1400"/>
                    <a:pt x="16392" y="1400"/>
                  </a:cubicBezTo>
                  <a:cubicBezTo>
                    <a:pt x="16514" y="1322"/>
                    <a:pt x="16525" y="1244"/>
                    <a:pt x="16539" y="1146"/>
                  </a:cubicBezTo>
                  <a:cubicBezTo>
                    <a:pt x="16568" y="942"/>
                    <a:pt x="16642" y="756"/>
                    <a:pt x="17220" y="715"/>
                  </a:cubicBezTo>
                  <a:cubicBezTo>
                    <a:pt x="17273" y="712"/>
                    <a:pt x="17327" y="710"/>
                    <a:pt x="17381" y="710"/>
                  </a:cubicBezTo>
                  <a:cubicBezTo>
                    <a:pt x="17550" y="710"/>
                    <a:pt x="17717" y="727"/>
                    <a:pt x="17878" y="744"/>
                  </a:cubicBezTo>
                  <a:cubicBezTo>
                    <a:pt x="18032" y="760"/>
                    <a:pt x="18177" y="774"/>
                    <a:pt x="18316" y="774"/>
                  </a:cubicBezTo>
                  <a:cubicBezTo>
                    <a:pt x="18544" y="774"/>
                    <a:pt x="18714" y="733"/>
                    <a:pt x="18866" y="639"/>
                  </a:cubicBezTo>
                  <a:cubicBezTo>
                    <a:pt x="18982" y="568"/>
                    <a:pt x="19082" y="488"/>
                    <a:pt x="19178" y="410"/>
                  </a:cubicBezTo>
                  <a:cubicBezTo>
                    <a:pt x="19428" y="209"/>
                    <a:pt x="19687" y="0"/>
                    <a:pt x="20185" y="0"/>
                  </a:cubicBezTo>
                  <a:cubicBezTo>
                    <a:pt x="20237" y="0"/>
                    <a:pt x="20293" y="2"/>
                    <a:pt x="20351" y="7"/>
                  </a:cubicBezTo>
                  <a:cubicBezTo>
                    <a:pt x="20692" y="36"/>
                    <a:pt x="20965" y="171"/>
                    <a:pt x="21209" y="312"/>
                  </a:cubicBezTo>
                  <a:lnTo>
                    <a:pt x="21269" y="347"/>
                  </a:lnTo>
                  <a:lnTo>
                    <a:pt x="21283" y="404"/>
                  </a:lnTo>
                  <a:cubicBezTo>
                    <a:pt x="21392" y="867"/>
                    <a:pt x="21492" y="1361"/>
                    <a:pt x="21414" y="1871"/>
                  </a:cubicBezTo>
                  <a:cubicBezTo>
                    <a:pt x="21343" y="2342"/>
                    <a:pt x="21081" y="2752"/>
                    <a:pt x="20827" y="3149"/>
                  </a:cubicBezTo>
                  <a:cubicBezTo>
                    <a:pt x="20708" y="3337"/>
                    <a:pt x="20584" y="3532"/>
                    <a:pt x="20483" y="3729"/>
                  </a:cubicBezTo>
                  <a:cubicBezTo>
                    <a:pt x="20265" y="4152"/>
                    <a:pt x="19959" y="4569"/>
                    <a:pt x="19664" y="4973"/>
                  </a:cubicBezTo>
                  <a:cubicBezTo>
                    <a:pt x="19134" y="5696"/>
                    <a:pt x="18587" y="6443"/>
                    <a:pt x="18532" y="7243"/>
                  </a:cubicBezTo>
                  <a:cubicBezTo>
                    <a:pt x="18509" y="7583"/>
                    <a:pt x="18581" y="7918"/>
                    <a:pt x="18658" y="8273"/>
                  </a:cubicBezTo>
                  <a:cubicBezTo>
                    <a:pt x="18719" y="8555"/>
                    <a:pt x="18782" y="8847"/>
                    <a:pt x="18792" y="9142"/>
                  </a:cubicBezTo>
                  <a:cubicBezTo>
                    <a:pt x="18796" y="9250"/>
                    <a:pt x="18797" y="9885"/>
                    <a:pt x="18799" y="10605"/>
                  </a:cubicBezTo>
                  <a:cubicBezTo>
                    <a:pt x="18801" y="11535"/>
                    <a:pt x="18804" y="12810"/>
                    <a:pt x="18814" y="12900"/>
                  </a:cubicBezTo>
                  <a:lnTo>
                    <a:pt x="18626" y="12911"/>
                  </a:lnTo>
                  <a:lnTo>
                    <a:pt x="18559" y="13059"/>
                  </a:lnTo>
                  <a:lnTo>
                    <a:pt x="18305" y="12997"/>
                  </a:lnTo>
                  <a:cubicBezTo>
                    <a:pt x="17815" y="12877"/>
                    <a:pt x="17206" y="12727"/>
                    <a:pt x="16682" y="12727"/>
                  </a:cubicBezTo>
                  <a:cubicBezTo>
                    <a:pt x="16488" y="12727"/>
                    <a:pt x="16316" y="12747"/>
                    <a:pt x="16171" y="12789"/>
                  </a:cubicBezTo>
                  <a:cubicBezTo>
                    <a:pt x="15683" y="12930"/>
                    <a:pt x="15599" y="13220"/>
                    <a:pt x="15492" y="13587"/>
                  </a:cubicBezTo>
                  <a:cubicBezTo>
                    <a:pt x="15441" y="13764"/>
                    <a:pt x="15388" y="13947"/>
                    <a:pt x="15284" y="14125"/>
                  </a:cubicBezTo>
                  <a:cubicBezTo>
                    <a:pt x="15119" y="14407"/>
                    <a:pt x="14826" y="14628"/>
                    <a:pt x="14543" y="14841"/>
                  </a:cubicBezTo>
                  <a:cubicBezTo>
                    <a:pt x="14231" y="15076"/>
                    <a:pt x="13937" y="15297"/>
                    <a:pt x="13841" y="15576"/>
                  </a:cubicBezTo>
                  <a:cubicBezTo>
                    <a:pt x="13655" y="16112"/>
                    <a:pt x="14290" y="16490"/>
                    <a:pt x="14850" y="16824"/>
                  </a:cubicBezTo>
                  <a:lnTo>
                    <a:pt x="15365" y="17133"/>
                  </a:lnTo>
                  <a:lnTo>
                    <a:pt x="14816" y="17140"/>
                  </a:lnTo>
                  <a:cubicBezTo>
                    <a:pt x="14684" y="17141"/>
                    <a:pt x="14545" y="17142"/>
                    <a:pt x="14400" y="17142"/>
                  </a:cubicBezTo>
                  <a:lnTo>
                    <a:pt x="14042" y="17141"/>
                  </a:lnTo>
                  <a:cubicBezTo>
                    <a:pt x="11888" y="17141"/>
                    <a:pt x="9783" y="17273"/>
                    <a:pt x="9758" y="18843"/>
                  </a:cubicBezTo>
                  <a:cubicBezTo>
                    <a:pt x="9744" y="19744"/>
                    <a:pt x="9623" y="20157"/>
                    <a:pt x="8469" y="20617"/>
                  </a:cubicBezTo>
                  <a:cubicBezTo>
                    <a:pt x="8262" y="20699"/>
                    <a:pt x="8025" y="20820"/>
                    <a:pt x="7774" y="20948"/>
                  </a:cubicBezTo>
                  <a:cubicBezTo>
                    <a:pt x="7189" y="21246"/>
                    <a:pt x="6526" y="21585"/>
                    <a:pt x="5915" y="21599"/>
                  </a:cubicBezTo>
                  <a:cubicBezTo>
                    <a:pt x="5915" y="21599"/>
                    <a:pt x="5864" y="21600"/>
                    <a:pt x="5864"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11" name="Shape"/>
            <p:cNvSpPr/>
            <p:nvPr/>
          </p:nvSpPr>
          <p:spPr>
            <a:xfrm>
              <a:off x="1246674" y="4585185"/>
              <a:ext cx="1093548" cy="1723850"/>
            </a:xfrm>
            <a:custGeom>
              <a:avLst/>
              <a:gdLst/>
              <a:ahLst/>
              <a:cxnLst>
                <a:cxn ang="0">
                  <a:pos x="wd2" y="hd2"/>
                </a:cxn>
                <a:cxn ang="5400000">
                  <a:pos x="wd2" y="hd2"/>
                </a:cxn>
                <a:cxn ang="10800000">
                  <a:pos x="wd2" y="hd2"/>
                </a:cxn>
                <a:cxn ang="16200000">
                  <a:pos x="wd2" y="hd2"/>
                </a:cxn>
              </a:cxnLst>
              <a:rect l="0" t="0" r="r" b="b"/>
              <a:pathLst>
                <a:path w="21482" h="21600" extrusionOk="0">
                  <a:moveTo>
                    <a:pt x="12714" y="21600"/>
                  </a:moveTo>
                  <a:cubicBezTo>
                    <a:pt x="11905" y="21600"/>
                    <a:pt x="11314" y="21430"/>
                    <a:pt x="10675" y="21175"/>
                  </a:cubicBezTo>
                  <a:lnTo>
                    <a:pt x="10602" y="21146"/>
                  </a:lnTo>
                  <a:lnTo>
                    <a:pt x="10589" y="21091"/>
                  </a:lnTo>
                  <a:cubicBezTo>
                    <a:pt x="10568" y="20995"/>
                    <a:pt x="10488" y="20858"/>
                    <a:pt x="10412" y="20726"/>
                  </a:cubicBezTo>
                  <a:cubicBezTo>
                    <a:pt x="10328" y="20581"/>
                    <a:pt x="10249" y="20444"/>
                    <a:pt x="10230" y="20338"/>
                  </a:cubicBezTo>
                  <a:cubicBezTo>
                    <a:pt x="10056" y="19308"/>
                    <a:pt x="9676" y="18264"/>
                    <a:pt x="8085" y="17602"/>
                  </a:cubicBezTo>
                  <a:cubicBezTo>
                    <a:pt x="7124" y="17202"/>
                    <a:pt x="5761" y="16964"/>
                    <a:pt x="4439" y="16964"/>
                  </a:cubicBezTo>
                  <a:cubicBezTo>
                    <a:pt x="3921" y="16964"/>
                    <a:pt x="3426" y="17000"/>
                    <a:pt x="2968" y="17070"/>
                  </a:cubicBezTo>
                  <a:lnTo>
                    <a:pt x="2786" y="17097"/>
                  </a:lnTo>
                  <a:lnTo>
                    <a:pt x="2744" y="16982"/>
                  </a:lnTo>
                  <a:cubicBezTo>
                    <a:pt x="2575" y="16516"/>
                    <a:pt x="2525" y="16045"/>
                    <a:pt x="2477" y="15590"/>
                  </a:cubicBezTo>
                  <a:cubicBezTo>
                    <a:pt x="2436" y="15198"/>
                    <a:pt x="2393" y="14794"/>
                    <a:pt x="2274" y="14395"/>
                  </a:cubicBezTo>
                  <a:cubicBezTo>
                    <a:pt x="2114" y="13856"/>
                    <a:pt x="1817" y="13281"/>
                    <a:pt x="1367" y="12636"/>
                  </a:cubicBezTo>
                  <a:cubicBezTo>
                    <a:pt x="1232" y="12456"/>
                    <a:pt x="419" y="11533"/>
                    <a:pt x="183" y="11461"/>
                  </a:cubicBezTo>
                  <a:cubicBezTo>
                    <a:pt x="191" y="11461"/>
                    <a:pt x="199" y="11461"/>
                    <a:pt x="206" y="11461"/>
                  </a:cubicBezTo>
                  <a:cubicBezTo>
                    <a:pt x="269" y="11461"/>
                    <a:pt x="306" y="11447"/>
                    <a:pt x="324" y="11427"/>
                  </a:cubicBezTo>
                  <a:lnTo>
                    <a:pt x="221" y="11389"/>
                  </a:lnTo>
                  <a:lnTo>
                    <a:pt x="0" y="11312"/>
                  </a:lnTo>
                  <a:lnTo>
                    <a:pt x="3" y="11309"/>
                  </a:lnTo>
                  <a:cubicBezTo>
                    <a:pt x="38" y="11269"/>
                    <a:pt x="65" y="11239"/>
                    <a:pt x="93" y="11210"/>
                  </a:cubicBezTo>
                  <a:lnTo>
                    <a:pt x="136" y="11165"/>
                  </a:lnTo>
                  <a:lnTo>
                    <a:pt x="218" y="11155"/>
                  </a:lnTo>
                  <a:cubicBezTo>
                    <a:pt x="527" y="11119"/>
                    <a:pt x="749" y="11032"/>
                    <a:pt x="897" y="10889"/>
                  </a:cubicBezTo>
                  <a:cubicBezTo>
                    <a:pt x="1304" y="10495"/>
                    <a:pt x="1038" y="9748"/>
                    <a:pt x="950" y="9503"/>
                  </a:cubicBezTo>
                  <a:lnTo>
                    <a:pt x="895" y="9337"/>
                  </a:lnTo>
                  <a:cubicBezTo>
                    <a:pt x="799" y="9047"/>
                    <a:pt x="700" y="8747"/>
                    <a:pt x="476" y="8508"/>
                  </a:cubicBezTo>
                  <a:lnTo>
                    <a:pt x="368" y="8393"/>
                  </a:lnTo>
                  <a:lnTo>
                    <a:pt x="610" y="8325"/>
                  </a:lnTo>
                  <a:cubicBezTo>
                    <a:pt x="904" y="8242"/>
                    <a:pt x="1181" y="8165"/>
                    <a:pt x="1330" y="7992"/>
                  </a:cubicBezTo>
                  <a:cubicBezTo>
                    <a:pt x="1367" y="7948"/>
                    <a:pt x="1410" y="7900"/>
                    <a:pt x="1457" y="7848"/>
                  </a:cubicBezTo>
                  <a:cubicBezTo>
                    <a:pt x="1703" y="7572"/>
                    <a:pt x="2101" y="7126"/>
                    <a:pt x="2097" y="6845"/>
                  </a:cubicBezTo>
                  <a:cubicBezTo>
                    <a:pt x="2065" y="6847"/>
                    <a:pt x="2034" y="6849"/>
                    <a:pt x="2001" y="6851"/>
                  </a:cubicBezTo>
                  <a:cubicBezTo>
                    <a:pt x="1910" y="6858"/>
                    <a:pt x="1808" y="6865"/>
                    <a:pt x="1709" y="6865"/>
                  </a:cubicBezTo>
                  <a:cubicBezTo>
                    <a:pt x="1158" y="6865"/>
                    <a:pt x="1074" y="6635"/>
                    <a:pt x="1072" y="6497"/>
                  </a:cubicBezTo>
                  <a:cubicBezTo>
                    <a:pt x="1072" y="6291"/>
                    <a:pt x="1628" y="5908"/>
                    <a:pt x="1772" y="5833"/>
                  </a:cubicBezTo>
                  <a:cubicBezTo>
                    <a:pt x="2122" y="5649"/>
                    <a:pt x="2575" y="5532"/>
                    <a:pt x="3014" y="5418"/>
                  </a:cubicBezTo>
                  <a:cubicBezTo>
                    <a:pt x="3299" y="5344"/>
                    <a:pt x="3569" y="5274"/>
                    <a:pt x="3806" y="5189"/>
                  </a:cubicBezTo>
                  <a:cubicBezTo>
                    <a:pt x="3955" y="5135"/>
                    <a:pt x="4061" y="4997"/>
                    <a:pt x="4155" y="4875"/>
                  </a:cubicBezTo>
                  <a:cubicBezTo>
                    <a:pt x="4262" y="4736"/>
                    <a:pt x="4354" y="4616"/>
                    <a:pt x="4531" y="4576"/>
                  </a:cubicBezTo>
                  <a:cubicBezTo>
                    <a:pt x="4581" y="4564"/>
                    <a:pt x="4633" y="4559"/>
                    <a:pt x="4686" y="4559"/>
                  </a:cubicBezTo>
                  <a:cubicBezTo>
                    <a:pt x="4888" y="4559"/>
                    <a:pt x="5048" y="4642"/>
                    <a:pt x="5190" y="4716"/>
                  </a:cubicBezTo>
                  <a:cubicBezTo>
                    <a:pt x="5279" y="4762"/>
                    <a:pt x="5379" y="4815"/>
                    <a:pt x="5442" y="4816"/>
                  </a:cubicBezTo>
                  <a:cubicBezTo>
                    <a:pt x="5442" y="4816"/>
                    <a:pt x="5442" y="4816"/>
                    <a:pt x="5443" y="4816"/>
                  </a:cubicBezTo>
                  <a:cubicBezTo>
                    <a:pt x="5524" y="4816"/>
                    <a:pt x="5613" y="4784"/>
                    <a:pt x="5706" y="4751"/>
                  </a:cubicBezTo>
                  <a:cubicBezTo>
                    <a:pt x="5801" y="4716"/>
                    <a:pt x="5908" y="4678"/>
                    <a:pt x="6030" y="4661"/>
                  </a:cubicBezTo>
                  <a:cubicBezTo>
                    <a:pt x="6167" y="4642"/>
                    <a:pt x="6308" y="4632"/>
                    <a:pt x="6459" y="4632"/>
                  </a:cubicBezTo>
                  <a:cubicBezTo>
                    <a:pt x="6662" y="4632"/>
                    <a:pt x="6856" y="4649"/>
                    <a:pt x="7043" y="4665"/>
                  </a:cubicBezTo>
                  <a:cubicBezTo>
                    <a:pt x="7227" y="4681"/>
                    <a:pt x="7400" y="4696"/>
                    <a:pt x="7581" y="4697"/>
                  </a:cubicBezTo>
                  <a:cubicBezTo>
                    <a:pt x="7456" y="4318"/>
                    <a:pt x="7293" y="3496"/>
                    <a:pt x="7441" y="3271"/>
                  </a:cubicBezTo>
                  <a:lnTo>
                    <a:pt x="7481" y="3211"/>
                  </a:lnTo>
                  <a:lnTo>
                    <a:pt x="7583" y="3201"/>
                  </a:lnTo>
                  <a:cubicBezTo>
                    <a:pt x="7669" y="3192"/>
                    <a:pt x="7750" y="3188"/>
                    <a:pt x="7826" y="3188"/>
                  </a:cubicBezTo>
                  <a:cubicBezTo>
                    <a:pt x="8188" y="3188"/>
                    <a:pt x="8432" y="3279"/>
                    <a:pt x="8668" y="3368"/>
                  </a:cubicBezTo>
                  <a:cubicBezTo>
                    <a:pt x="8843" y="3433"/>
                    <a:pt x="9007" y="3495"/>
                    <a:pt x="9228" y="3525"/>
                  </a:cubicBezTo>
                  <a:cubicBezTo>
                    <a:pt x="9382" y="3546"/>
                    <a:pt x="9570" y="3556"/>
                    <a:pt x="9801" y="3556"/>
                  </a:cubicBezTo>
                  <a:cubicBezTo>
                    <a:pt x="10064" y="3556"/>
                    <a:pt x="10338" y="3543"/>
                    <a:pt x="10602" y="3531"/>
                  </a:cubicBezTo>
                  <a:cubicBezTo>
                    <a:pt x="10676" y="3527"/>
                    <a:pt x="10748" y="3524"/>
                    <a:pt x="10817" y="3520"/>
                  </a:cubicBezTo>
                  <a:cubicBezTo>
                    <a:pt x="10821" y="3488"/>
                    <a:pt x="10824" y="3453"/>
                    <a:pt x="10826" y="3418"/>
                  </a:cubicBezTo>
                  <a:cubicBezTo>
                    <a:pt x="10846" y="3167"/>
                    <a:pt x="10871" y="2854"/>
                    <a:pt x="11176" y="2672"/>
                  </a:cubicBezTo>
                  <a:cubicBezTo>
                    <a:pt x="11411" y="2530"/>
                    <a:pt x="11722" y="2506"/>
                    <a:pt x="11997" y="2485"/>
                  </a:cubicBezTo>
                  <a:cubicBezTo>
                    <a:pt x="12175" y="2471"/>
                    <a:pt x="12343" y="2458"/>
                    <a:pt x="12477" y="2417"/>
                  </a:cubicBezTo>
                  <a:cubicBezTo>
                    <a:pt x="12945" y="2272"/>
                    <a:pt x="13487" y="2013"/>
                    <a:pt x="13603" y="1719"/>
                  </a:cubicBezTo>
                  <a:cubicBezTo>
                    <a:pt x="13663" y="1568"/>
                    <a:pt x="13609" y="1422"/>
                    <a:pt x="13438" y="1271"/>
                  </a:cubicBezTo>
                  <a:lnTo>
                    <a:pt x="13137" y="1006"/>
                  </a:lnTo>
                  <a:lnTo>
                    <a:pt x="13634" y="1087"/>
                  </a:lnTo>
                  <a:cubicBezTo>
                    <a:pt x="13741" y="1105"/>
                    <a:pt x="13839" y="1114"/>
                    <a:pt x="13925" y="1114"/>
                  </a:cubicBezTo>
                  <a:cubicBezTo>
                    <a:pt x="14259" y="1114"/>
                    <a:pt x="14398" y="987"/>
                    <a:pt x="14597" y="781"/>
                  </a:cubicBezTo>
                  <a:cubicBezTo>
                    <a:pt x="14776" y="595"/>
                    <a:pt x="14998" y="364"/>
                    <a:pt x="15491" y="364"/>
                  </a:cubicBezTo>
                  <a:lnTo>
                    <a:pt x="15530" y="365"/>
                  </a:lnTo>
                  <a:cubicBezTo>
                    <a:pt x="15731" y="369"/>
                    <a:pt x="15896" y="456"/>
                    <a:pt x="16041" y="532"/>
                  </a:cubicBezTo>
                  <a:cubicBezTo>
                    <a:pt x="16150" y="589"/>
                    <a:pt x="16263" y="649"/>
                    <a:pt x="16347" y="649"/>
                  </a:cubicBezTo>
                  <a:cubicBezTo>
                    <a:pt x="16364" y="649"/>
                    <a:pt x="16381" y="646"/>
                    <a:pt x="16399" y="641"/>
                  </a:cubicBezTo>
                  <a:cubicBezTo>
                    <a:pt x="16417" y="635"/>
                    <a:pt x="16426" y="630"/>
                    <a:pt x="16429" y="628"/>
                  </a:cubicBezTo>
                  <a:cubicBezTo>
                    <a:pt x="16475" y="592"/>
                    <a:pt x="16491" y="551"/>
                    <a:pt x="16501" y="523"/>
                  </a:cubicBezTo>
                  <a:cubicBezTo>
                    <a:pt x="16509" y="502"/>
                    <a:pt x="16514" y="482"/>
                    <a:pt x="16519" y="463"/>
                  </a:cubicBezTo>
                  <a:cubicBezTo>
                    <a:pt x="16519" y="453"/>
                    <a:pt x="16525" y="432"/>
                    <a:pt x="16535" y="412"/>
                  </a:cubicBezTo>
                  <a:cubicBezTo>
                    <a:pt x="16537" y="387"/>
                    <a:pt x="16550" y="345"/>
                    <a:pt x="16567" y="302"/>
                  </a:cubicBezTo>
                  <a:lnTo>
                    <a:pt x="16689" y="0"/>
                  </a:lnTo>
                  <a:lnTo>
                    <a:pt x="16912" y="278"/>
                  </a:lnTo>
                  <a:cubicBezTo>
                    <a:pt x="17373" y="854"/>
                    <a:pt x="17478" y="1438"/>
                    <a:pt x="17216" y="1967"/>
                  </a:cubicBezTo>
                  <a:cubicBezTo>
                    <a:pt x="17193" y="2018"/>
                    <a:pt x="17155" y="2079"/>
                    <a:pt x="17110" y="2147"/>
                  </a:cubicBezTo>
                  <a:lnTo>
                    <a:pt x="17064" y="2217"/>
                  </a:lnTo>
                  <a:cubicBezTo>
                    <a:pt x="16907" y="2456"/>
                    <a:pt x="16692" y="2784"/>
                    <a:pt x="16832" y="2932"/>
                  </a:cubicBezTo>
                  <a:cubicBezTo>
                    <a:pt x="16885" y="2989"/>
                    <a:pt x="17005" y="3024"/>
                    <a:pt x="17187" y="3034"/>
                  </a:cubicBezTo>
                  <a:lnTo>
                    <a:pt x="17477" y="3052"/>
                  </a:lnTo>
                  <a:lnTo>
                    <a:pt x="17330" y="3212"/>
                  </a:lnTo>
                  <a:cubicBezTo>
                    <a:pt x="17188" y="3367"/>
                    <a:pt x="16951" y="3504"/>
                    <a:pt x="16722" y="3638"/>
                  </a:cubicBezTo>
                  <a:cubicBezTo>
                    <a:pt x="16428" y="3809"/>
                    <a:pt x="16125" y="3985"/>
                    <a:pt x="16029" y="4190"/>
                  </a:cubicBezTo>
                  <a:cubicBezTo>
                    <a:pt x="16679" y="4251"/>
                    <a:pt x="16754" y="4365"/>
                    <a:pt x="16698" y="4705"/>
                  </a:cubicBezTo>
                  <a:cubicBezTo>
                    <a:pt x="16690" y="4753"/>
                    <a:pt x="16681" y="4808"/>
                    <a:pt x="16675" y="4870"/>
                  </a:cubicBezTo>
                  <a:cubicBezTo>
                    <a:pt x="16627" y="5351"/>
                    <a:pt x="16623" y="5822"/>
                    <a:pt x="16664" y="6271"/>
                  </a:cubicBezTo>
                  <a:lnTo>
                    <a:pt x="16670" y="6345"/>
                  </a:lnTo>
                  <a:lnTo>
                    <a:pt x="16569" y="6381"/>
                  </a:lnTo>
                  <a:cubicBezTo>
                    <a:pt x="16379" y="6448"/>
                    <a:pt x="16246" y="6555"/>
                    <a:pt x="16110" y="6670"/>
                  </a:cubicBezTo>
                  <a:cubicBezTo>
                    <a:pt x="16322" y="6674"/>
                    <a:pt x="16537" y="6687"/>
                    <a:pt x="16745" y="6740"/>
                  </a:cubicBezTo>
                  <a:lnTo>
                    <a:pt x="16858" y="6769"/>
                  </a:lnTo>
                  <a:lnTo>
                    <a:pt x="16861" y="6847"/>
                  </a:lnTo>
                  <a:cubicBezTo>
                    <a:pt x="16862" y="6886"/>
                    <a:pt x="16866" y="6935"/>
                    <a:pt x="16871" y="6992"/>
                  </a:cubicBezTo>
                  <a:cubicBezTo>
                    <a:pt x="16907" y="7458"/>
                    <a:pt x="16915" y="7928"/>
                    <a:pt x="16587" y="8110"/>
                  </a:cubicBezTo>
                  <a:cubicBezTo>
                    <a:pt x="16483" y="8169"/>
                    <a:pt x="16331" y="8196"/>
                    <a:pt x="16107" y="8196"/>
                  </a:cubicBezTo>
                  <a:cubicBezTo>
                    <a:pt x="15921" y="8196"/>
                    <a:pt x="15708" y="8178"/>
                    <a:pt x="15502" y="8159"/>
                  </a:cubicBezTo>
                  <a:cubicBezTo>
                    <a:pt x="15315" y="8143"/>
                    <a:pt x="15138" y="8128"/>
                    <a:pt x="15002" y="8128"/>
                  </a:cubicBezTo>
                  <a:cubicBezTo>
                    <a:pt x="14885" y="8128"/>
                    <a:pt x="14853" y="8140"/>
                    <a:pt x="14852" y="8140"/>
                  </a:cubicBezTo>
                  <a:cubicBezTo>
                    <a:pt x="14362" y="8697"/>
                    <a:pt x="14470" y="9080"/>
                    <a:pt x="14607" y="9564"/>
                  </a:cubicBezTo>
                  <a:cubicBezTo>
                    <a:pt x="14673" y="9798"/>
                    <a:pt x="14748" y="10062"/>
                    <a:pt x="14751" y="10367"/>
                  </a:cubicBezTo>
                  <a:cubicBezTo>
                    <a:pt x="14755" y="10783"/>
                    <a:pt x="14322" y="11017"/>
                    <a:pt x="13940" y="11224"/>
                  </a:cubicBezTo>
                  <a:cubicBezTo>
                    <a:pt x="13601" y="11408"/>
                    <a:pt x="13281" y="11581"/>
                    <a:pt x="13210" y="11870"/>
                  </a:cubicBezTo>
                  <a:cubicBezTo>
                    <a:pt x="13068" y="12457"/>
                    <a:pt x="13604" y="12551"/>
                    <a:pt x="14490" y="12656"/>
                  </a:cubicBezTo>
                  <a:cubicBezTo>
                    <a:pt x="14908" y="12706"/>
                    <a:pt x="15340" y="12757"/>
                    <a:pt x="15652" y="12902"/>
                  </a:cubicBezTo>
                  <a:cubicBezTo>
                    <a:pt x="16139" y="13127"/>
                    <a:pt x="16131" y="13524"/>
                    <a:pt x="16123" y="13874"/>
                  </a:cubicBezTo>
                  <a:cubicBezTo>
                    <a:pt x="16114" y="14287"/>
                    <a:pt x="16138" y="14544"/>
                    <a:pt x="16542" y="14651"/>
                  </a:cubicBezTo>
                  <a:cubicBezTo>
                    <a:pt x="16661" y="14682"/>
                    <a:pt x="16783" y="14697"/>
                    <a:pt x="16916" y="14697"/>
                  </a:cubicBezTo>
                  <a:cubicBezTo>
                    <a:pt x="17212" y="14697"/>
                    <a:pt x="17510" y="14621"/>
                    <a:pt x="17799" y="14547"/>
                  </a:cubicBezTo>
                  <a:cubicBezTo>
                    <a:pt x="18077" y="14476"/>
                    <a:pt x="18340" y="14408"/>
                    <a:pt x="18599" y="14408"/>
                  </a:cubicBezTo>
                  <a:cubicBezTo>
                    <a:pt x="19231" y="14408"/>
                    <a:pt x="19480" y="14824"/>
                    <a:pt x="19612" y="15136"/>
                  </a:cubicBezTo>
                  <a:cubicBezTo>
                    <a:pt x="19635" y="15187"/>
                    <a:pt x="19988" y="15264"/>
                    <a:pt x="20178" y="15305"/>
                  </a:cubicBezTo>
                  <a:cubicBezTo>
                    <a:pt x="20544" y="15384"/>
                    <a:pt x="20923" y="15467"/>
                    <a:pt x="21088" y="15635"/>
                  </a:cubicBezTo>
                  <a:cubicBezTo>
                    <a:pt x="21393" y="15946"/>
                    <a:pt x="21600" y="16640"/>
                    <a:pt x="21406" y="17006"/>
                  </a:cubicBezTo>
                  <a:cubicBezTo>
                    <a:pt x="21194" y="17414"/>
                    <a:pt x="20424" y="17929"/>
                    <a:pt x="19660" y="18015"/>
                  </a:cubicBezTo>
                  <a:cubicBezTo>
                    <a:pt x="19595" y="18022"/>
                    <a:pt x="19530" y="18025"/>
                    <a:pt x="19465" y="18025"/>
                  </a:cubicBezTo>
                  <a:cubicBezTo>
                    <a:pt x="19185" y="18025"/>
                    <a:pt x="18919" y="17964"/>
                    <a:pt x="18662" y="17905"/>
                  </a:cubicBezTo>
                  <a:cubicBezTo>
                    <a:pt x="18453" y="17857"/>
                    <a:pt x="18255" y="17812"/>
                    <a:pt x="18069" y="17803"/>
                  </a:cubicBezTo>
                  <a:lnTo>
                    <a:pt x="18005" y="17800"/>
                  </a:lnTo>
                  <a:cubicBezTo>
                    <a:pt x="17948" y="17797"/>
                    <a:pt x="17896" y="17795"/>
                    <a:pt x="17848" y="17795"/>
                  </a:cubicBezTo>
                  <a:cubicBezTo>
                    <a:pt x="17745" y="17795"/>
                    <a:pt x="17679" y="17805"/>
                    <a:pt x="17585" y="17866"/>
                  </a:cubicBezTo>
                  <a:cubicBezTo>
                    <a:pt x="17563" y="17880"/>
                    <a:pt x="17550" y="17930"/>
                    <a:pt x="17540" y="17970"/>
                  </a:cubicBezTo>
                  <a:cubicBezTo>
                    <a:pt x="17524" y="18034"/>
                    <a:pt x="17505" y="18108"/>
                    <a:pt x="17432" y="18168"/>
                  </a:cubicBezTo>
                  <a:cubicBezTo>
                    <a:pt x="17341" y="18242"/>
                    <a:pt x="17197" y="18272"/>
                    <a:pt x="17092" y="18293"/>
                  </a:cubicBezTo>
                  <a:cubicBezTo>
                    <a:pt x="17068" y="18299"/>
                    <a:pt x="17045" y="18302"/>
                    <a:pt x="17026" y="18307"/>
                  </a:cubicBezTo>
                  <a:cubicBezTo>
                    <a:pt x="16949" y="18386"/>
                    <a:pt x="16955" y="18456"/>
                    <a:pt x="16963" y="18559"/>
                  </a:cubicBezTo>
                  <a:cubicBezTo>
                    <a:pt x="16969" y="18632"/>
                    <a:pt x="16975" y="18715"/>
                    <a:pt x="16949" y="18811"/>
                  </a:cubicBezTo>
                  <a:cubicBezTo>
                    <a:pt x="16890" y="19031"/>
                    <a:pt x="16713" y="19202"/>
                    <a:pt x="16543" y="19368"/>
                  </a:cubicBezTo>
                  <a:cubicBezTo>
                    <a:pt x="16521" y="19389"/>
                    <a:pt x="16499" y="19410"/>
                    <a:pt x="16478" y="19431"/>
                  </a:cubicBezTo>
                  <a:cubicBezTo>
                    <a:pt x="16540" y="19443"/>
                    <a:pt x="16601" y="19453"/>
                    <a:pt x="16662" y="19464"/>
                  </a:cubicBezTo>
                  <a:cubicBezTo>
                    <a:pt x="17009" y="19522"/>
                    <a:pt x="17368" y="19582"/>
                    <a:pt x="17657" y="19806"/>
                  </a:cubicBezTo>
                  <a:lnTo>
                    <a:pt x="17760" y="19886"/>
                  </a:lnTo>
                  <a:lnTo>
                    <a:pt x="17649" y="19962"/>
                  </a:lnTo>
                  <a:cubicBezTo>
                    <a:pt x="16929" y="20453"/>
                    <a:pt x="15948" y="21020"/>
                    <a:pt x="14743" y="21039"/>
                  </a:cubicBezTo>
                  <a:lnTo>
                    <a:pt x="14664" y="21039"/>
                  </a:lnTo>
                  <a:cubicBezTo>
                    <a:pt x="14583" y="21039"/>
                    <a:pt x="14493" y="21038"/>
                    <a:pt x="14397" y="21036"/>
                  </a:cubicBezTo>
                  <a:cubicBezTo>
                    <a:pt x="14293" y="21034"/>
                    <a:pt x="14182" y="21032"/>
                    <a:pt x="14069" y="21032"/>
                  </a:cubicBezTo>
                  <a:cubicBezTo>
                    <a:pt x="13772" y="21032"/>
                    <a:pt x="13359" y="21046"/>
                    <a:pt x="13205" y="21169"/>
                  </a:cubicBezTo>
                  <a:cubicBezTo>
                    <a:pt x="13130" y="21229"/>
                    <a:pt x="13115" y="21323"/>
                    <a:pt x="13161" y="21449"/>
                  </a:cubicBezTo>
                  <a:lnTo>
                    <a:pt x="13211" y="21583"/>
                  </a:lnTo>
                  <a:lnTo>
                    <a:pt x="12994" y="21594"/>
                  </a:lnTo>
                  <a:cubicBezTo>
                    <a:pt x="12898" y="21598"/>
                    <a:pt x="12804" y="21600"/>
                    <a:pt x="12714"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12" name="Shape"/>
            <p:cNvSpPr/>
            <p:nvPr/>
          </p:nvSpPr>
          <p:spPr>
            <a:xfrm>
              <a:off x="1360008" y="1132144"/>
              <a:ext cx="670442" cy="734282"/>
            </a:xfrm>
            <a:custGeom>
              <a:avLst/>
              <a:gdLst/>
              <a:ahLst/>
              <a:cxnLst>
                <a:cxn ang="0">
                  <a:pos x="wd2" y="hd2"/>
                </a:cxn>
                <a:cxn ang="5400000">
                  <a:pos x="wd2" y="hd2"/>
                </a:cxn>
                <a:cxn ang="10800000">
                  <a:pos x="wd2" y="hd2"/>
                </a:cxn>
                <a:cxn ang="16200000">
                  <a:pos x="wd2" y="hd2"/>
                </a:cxn>
              </a:cxnLst>
              <a:rect l="0" t="0" r="r" b="b"/>
              <a:pathLst>
                <a:path w="21600" h="21600" extrusionOk="0">
                  <a:moveTo>
                    <a:pt x="9862" y="21600"/>
                  </a:moveTo>
                  <a:cubicBezTo>
                    <a:pt x="9791" y="21600"/>
                    <a:pt x="9719" y="21587"/>
                    <a:pt x="9650" y="21562"/>
                  </a:cubicBezTo>
                  <a:cubicBezTo>
                    <a:pt x="9334" y="21447"/>
                    <a:pt x="9178" y="21075"/>
                    <a:pt x="8998" y="20643"/>
                  </a:cubicBezTo>
                  <a:cubicBezTo>
                    <a:pt x="8897" y="20403"/>
                    <a:pt x="8772" y="20104"/>
                    <a:pt x="8663" y="20010"/>
                  </a:cubicBezTo>
                  <a:cubicBezTo>
                    <a:pt x="8097" y="19522"/>
                    <a:pt x="7387" y="19237"/>
                    <a:pt x="6359" y="19086"/>
                  </a:cubicBezTo>
                  <a:cubicBezTo>
                    <a:pt x="6289" y="19076"/>
                    <a:pt x="6223" y="19071"/>
                    <a:pt x="6162" y="19071"/>
                  </a:cubicBezTo>
                  <a:cubicBezTo>
                    <a:pt x="5928" y="19071"/>
                    <a:pt x="5752" y="19140"/>
                    <a:pt x="5530" y="19226"/>
                  </a:cubicBezTo>
                  <a:cubicBezTo>
                    <a:pt x="5343" y="19299"/>
                    <a:pt x="5131" y="19382"/>
                    <a:pt x="4864" y="19425"/>
                  </a:cubicBezTo>
                  <a:cubicBezTo>
                    <a:pt x="4778" y="19440"/>
                    <a:pt x="4700" y="19446"/>
                    <a:pt x="4629" y="19446"/>
                  </a:cubicBezTo>
                  <a:cubicBezTo>
                    <a:pt x="4327" y="19446"/>
                    <a:pt x="4139" y="19334"/>
                    <a:pt x="3973" y="19236"/>
                  </a:cubicBezTo>
                  <a:cubicBezTo>
                    <a:pt x="3877" y="19179"/>
                    <a:pt x="3787" y="19126"/>
                    <a:pt x="3662" y="19083"/>
                  </a:cubicBezTo>
                  <a:cubicBezTo>
                    <a:pt x="3517" y="19049"/>
                    <a:pt x="2602" y="19003"/>
                    <a:pt x="952" y="18949"/>
                  </a:cubicBezTo>
                  <a:cubicBezTo>
                    <a:pt x="491" y="18933"/>
                    <a:pt x="336" y="18928"/>
                    <a:pt x="311" y="18685"/>
                  </a:cubicBezTo>
                  <a:cubicBezTo>
                    <a:pt x="278" y="18433"/>
                    <a:pt x="261" y="18204"/>
                    <a:pt x="245" y="17989"/>
                  </a:cubicBezTo>
                  <a:cubicBezTo>
                    <a:pt x="213" y="17572"/>
                    <a:pt x="186" y="17213"/>
                    <a:pt x="48" y="16783"/>
                  </a:cubicBezTo>
                  <a:lnTo>
                    <a:pt x="0" y="16631"/>
                  </a:lnTo>
                  <a:lnTo>
                    <a:pt x="118" y="16516"/>
                  </a:lnTo>
                  <a:cubicBezTo>
                    <a:pt x="1396" y="15271"/>
                    <a:pt x="2552" y="13709"/>
                    <a:pt x="3573" y="12331"/>
                  </a:cubicBezTo>
                  <a:cubicBezTo>
                    <a:pt x="3862" y="11940"/>
                    <a:pt x="4142" y="11562"/>
                    <a:pt x="4413" y="11206"/>
                  </a:cubicBezTo>
                  <a:cubicBezTo>
                    <a:pt x="5525" y="9744"/>
                    <a:pt x="5435" y="8483"/>
                    <a:pt x="5320" y="6885"/>
                  </a:cubicBezTo>
                  <a:cubicBezTo>
                    <a:pt x="5305" y="6667"/>
                    <a:pt x="5289" y="6444"/>
                    <a:pt x="5275" y="6213"/>
                  </a:cubicBezTo>
                  <a:cubicBezTo>
                    <a:pt x="5167" y="4362"/>
                    <a:pt x="6330" y="4071"/>
                    <a:pt x="7802" y="3702"/>
                  </a:cubicBezTo>
                  <a:lnTo>
                    <a:pt x="8139" y="3617"/>
                  </a:lnTo>
                  <a:cubicBezTo>
                    <a:pt x="8309" y="3573"/>
                    <a:pt x="8519" y="3536"/>
                    <a:pt x="8747" y="3494"/>
                  </a:cubicBezTo>
                  <a:cubicBezTo>
                    <a:pt x="9488" y="3362"/>
                    <a:pt x="10502" y="3179"/>
                    <a:pt x="10605" y="2630"/>
                  </a:cubicBezTo>
                  <a:cubicBezTo>
                    <a:pt x="10640" y="2446"/>
                    <a:pt x="10541" y="2190"/>
                    <a:pt x="10328" y="1910"/>
                  </a:cubicBezTo>
                  <a:lnTo>
                    <a:pt x="10751" y="1524"/>
                  </a:lnTo>
                  <a:cubicBezTo>
                    <a:pt x="10915" y="1628"/>
                    <a:pt x="11073" y="1701"/>
                    <a:pt x="11221" y="1741"/>
                  </a:cubicBezTo>
                  <a:cubicBezTo>
                    <a:pt x="11277" y="1757"/>
                    <a:pt x="11452" y="1804"/>
                    <a:pt x="11525" y="1804"/>
                  </a:cubicBezTo>
                  <a:cubicBezTo>
                    <a:pt x="11519" y="1804"/>
                    <a:pt x="11554" y="1765"/>
                    <a:pt x="11582" y="1734"/>
                  </a:cubicBezTo>
                  <a:cubicBezTo>
                    <a:pt x="11652" y="1657"/>
                    <a:pt x="11743" y="1557"/>
                    <a:pt x="11890" y="1436"/>
                  </a:cubicBezTo>
                  <a:lnTo>
                    <a:pt x="12096" y="1266"/>
                  </a:lnTo>
                  <a:cubicBezTo>
                    <a:pt x="12451" y="968"/>
                    <a:pt x="12707" y="753"/>
                    <a:pt x="13340" y="611"/>
                  </a:cubicBezTo>
                  <a:cubicBezTo>
                    <a:pt x="13515" y="571"/>
                    <a:pt x="13685" y="564"/>
                    <a:pt x="13835" y="559"/>
                  </a:cubicBezTo>
                  <a:cubicBezTo>
                    <a:pt x="14131" y="547"/>
                    <a:pt x="14278" y="535"/>
                    <a:pt x="14399" y="382"/>
                  </a:cubicBezTo>
                  <a:lnTo>
                    <a:pt x="14441" y="336"/>
                  </a:lnTo>
                  <a:lnTo>
                    <a:pt x="14809" y="0"/>
                  </a:lnTo>
                  <a:lnTo>
                    <a:pt x="14949" y="457"/>
                  </a:lnTo>
                  <a:cubicBezTo>
                    <a:pt x="15072" y="858"/>
                    <a:pt x="14989" y="1269"/>
                    <a:pt x="14688" y="1753"/>
                  </a:cubicBezTo>
                  <a:cubicBezTo>
                    <a:pt x="14531" y="2004"/>
                    <a:pt x="14273" y="2222"/>
                    <a:pt x="14024" y="2434"/>
                  </a:cubicBezTo>
                  <a:cubicBezTo>
                    <a:pt x="13636" y="2762"/>
                    <a:pt x="13270" y="3072"/>
                    <a:pt x="13308" y="3440"/>
                  </a:cubicBezTo>
                  <a:cubicBezTo>
                    <a:pt x="13341" y="3745"/>
                    <a:pt x="13636" y="3870"/>
                    <a:pt x="14116" y="4048"/>
                  </a:cubicBezTo>
                  <a:cubicBezTo>
                    <a:pt x="14471" y="4180"/>
                    <a:pt x="14839" y="4316"/>
                    <a:pt x="15065" y="4599"/>
                  </a:cubicBezTo>
                  <a:cubicBezTo>
                    <a:pt x="15356" y="4962"/>
                    <a:pt x="15453" y="5437"/>
                    <a:pt x="15547" y="5896"/>
                  </a:cubicBezTo>
                  <a:cubicBezTo>
                    <a:pt x="15592" y="6116"/>
                    <a:pt x="15634" y="6323"/>
                    <a:pt x="15695" y="6499"/>
                  </a:cubicBezTo>
                  <a:cubicBezTo>
                    <a:pt x="15782" y="6750"/>
                    <a:pt x="15848" y="7012"/>
                    <a:pt x="15912" y="7271"/>
                  </a:cubicBezTo>
                  <a:cubicBezTo>
                    <a:pt x="16150" y="8230"/>
                    <a:pt x="16339" y="8824"/>
                    <a:pt x="17173" y="8948"/>
                  </a:cubicBezTo>
                  <a:cubicBezTo>
                    <a:pt x="17341" y="8973"/>
                    <a:pt x="17500" y="8982"/>
                    <a:pt x="17651" y="8990"/>
                  </a:cubicBezTo>
                  <a:cubicBezTo>
                    <a:pt x="18160" y="9019"/>
                    <a:pt x="18686" y="9048"/>
                    <a:pt x="19144" y="9618"/>
                  </a:cubicBezTo>
                  <a:cubicBezTo>
                    <a:pt x="19427" y="9973"/>
                    <a:pt x="19464" y="10387"/>
                    <a:pt x="19497" y="10752"/>
                  </a:cubicBezTo>
                  <a:cubicBezTo>
                    <a:pt x="19524" y="11052"/>
                    <a:pt x="19549" y="11336"/>
                    <a:pt x="19702" y="11550"/>
                  </a:cubicBezTo>
                  <a:cubicBezTo>
                    <a:pt x="19856" y="11766"/>
                    <a:pt x="20085" y="11881"/>
                    <a:pt x="20350" y="12014"/>
                  </a:cubicBezTo>
                  <a:cubicBezTo>
                    <a:pt x="20726" y="12203"/>
                    <a:pt x="21152" y="12417"/>
                    <a:pt x="21349" y="12949"/>
                  </a:cubicBezTo>
                  <a:cubicBezTo>
                    <a:pt x="21531" y="13432"/>
                    <a:pt x="21499" y="13966"/>
                    <a:pt x="21467" y="14482"/>
                  </a:cubicBezTo>
                  <a:cubicBezTo>
                    <a:pt x="21441" y="14916"/>
                    <a:pt x="21416" y="15327"/>
                    <a:pt x="21510" y="15694"/>
                  </a:cubicBezTo>
                  <a:lnTo>
                    <a:pt x="21600" y="16046"/>
                  </a:lnTo>
                  <a:lnTo>
                    <a:pt x="21107" y="16033"/>
                  </a:lnTo>
                  <a:cubicBezTo>
                    <a:pt x="20134" y="16033"/>
                    <a:pt x="19641" y="16419"/>
                    <a:pt x="19287" y="17457"/>
                  </a:cubicBezTo>
                  <a:cubicBezTo>
                    <a:pt x="19119" y="17953"/>
                    <a:pt x="18916" y="18437"/>
                    <a:pt x="18452" y="18437"/>
                  </a:cubicBezTo>
                  <a:cubicBezTo>
                    <a:pt x="18266" y="18437"/>
                    <a:pt x="18109" y="18352"/>
                    <a:pt x="17957" y="18271"/>
                  </a:cubicBezTo>
                  <a:cubicBezTo>
                    <a:pt x="17796" y="18184"/>
                    <a:pt x="17630" y="18094"/>
                    <a:pt x="17422" y="18094"/>
                  </a:cubicBezTo>
                  <a:cubicBezTo>
                    <a:pt x="17320" y="18094"/>
                    <a:pt x="17215" y="18115"/>
                    <a:pt x="17100" y="18157"/>
                  </a:cubicBezTo>
                  <a:cubicBezTo>
                    <a:pt x="16655" y="18319"/>
                    <a:pt x="16502" y="18823"/>
                    <a:pt x="16341" y="19356"/>
                  </a:cubicBezTo>
                  <a:cubicBezTo>
                    <a:pt x="16169" y="19928"/>
                    <a:pt x="15990" y="20519"/>
                    <a:pt x="15428" y="20829"/>
                  </a:cubicBezTo>
                  <a:cubicBezTo>
                    <a:pt x="15174" y="20968"/>
                    <a:pt x="14960" y="21033"/>
                    <a:pt x="14755" y="21033"/>
                  </a:cubicBezTo>
                  <a:cubicBezTo>
                    <a:pt x="14485" y="21033"/>
                    <a:pt x="14287" y="20921"/>
                    <a:pt x="14095" y="20813"/>
                  </a:cubicBezTo>
                  <a:cubicBezTo>
                    <a:pt x="14005" y="20762"/>
                    <a:pt x="13905" y="20705"/>
                    <a:pt x="13784" y="20654"/>
                  </a:cubicBezTo>
                  <a:cubicBezTo>
                    <a:pt x="13549" y="20555"/>
                    <a:pt x="13365" y="20512"/>
                    <a:pt x="13189" y="20512"/>
                  </a:cubicBezTo>
                  <a:cubicBezTo>
                    <a:pt x="13006" y="20512"/>
                    <a:pt x="12812" y="20556"/>
                    <a:pt x="12518" y="20666"/>
                  </a:cubicBezTo>
                  <a:cubicBezTo>
                    <a:pt x="12451" y="20691"/>
                    <a:pt x="12401" y="20714"/>
                    <a:pt x="12359" y="20733"/>
                  </a:cubicBezTo>
                  <a:cubicBezTo>
                    <a:pt x="12258" y="20779"/>
                    <a:pt x="12153" y="20826"/>
                    <a:pt x="11998" y="20826"/>
                  </a:cubicBezTo>
                  <a:cubicBezTo>
                    <a:pt x="11900" y="20826"/>
                    <a:pt x="11796" y="20808"/>
                    <a:pt x="11637" y="20764"/>
                  </a:cubicBezTo>
                  <a:cubicBezTo>
                    <a:pt x="11525" y="20732"/>
                    <a:pt x="11422" y="20687"/>
                    <a:pt x="11321" y="20642"/>
                  </a:cubicBezTo>
                  <a:cubicBezTo>
                    <a:pt x="11205" y="20590"/>
                    <a:pt x="11104" y="20546"/>
                    <a:pt x="11024" y="20546"/>
                  </a:cubicBezTo>
                  <a:cubicBezTo>
                    <a:pt x="11000" y="20546"/>
                    <a:pt x="10962" y="20549"/>
                    <a:pt x="10904" y="20579"/>
                  </a:cubicBezTo>
                  <a:cubicBezTo>
                    <a:pt x="10846" y="20613"/>
                    <a:pt x="10731" y="20806"/>
                    <a:pt x="10663" y="20922"/>
                  </a:cubicBezTo>
                  <a:cubicBezTo>
                    <a:pt x="10474" y="21240"/>
                    <a:pt x="10260" y="21600"/>
                    <a:pt x="9862" y="21600"/>
                  </a:cubicBezTo>
                  <a:close/>
                </a:path>
              </a:pathLst>
            </a:custGeom>
            <a:solidFill>
              <a:srgbClr val="CDDEEB"/>
            </a:solidFill>
            <a:ln w="1270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13" name="Shape"/>
            <p:cNvSpPr/>
            <p:nvPr/>
          </p:nvSpPr>
          <p:spPr>
            <a:xfrm>
              <a:off x="358891" y="1698217"/>
              <a:ext cx="1910434" cy="1763761"/>
            </a:xfrm>
            <a:custGeom>
              <a:avLst/>
              <a:gdLst/>
              <a:ahLst/>
              <a:cxnLst>
                <a:cxn ang="0">
                  <a:pos x="wd2" y="hd2"/>
                </a:cxn>
                <a:cxn ang="5400000">
                  <a:pos x="wd2" y="hd2"/>
                </a:cxn>
                <a:cxn ang="10800000">
                  <a:pos x="wd2" y="hd2"/>
                </a:cxn>
                <a:cxn ang="16200000">
                  <a:pos x="wd2" y="hd2"/>
                </a:cxn>
              </a:cxnLst>
              <a:rect l="0" t="0" r="r" b="b"/>
              <a:pathLst>
                <a:path w="21439" h="21600" extrusionOk="0">
                  <a:moveTo>
                    <a:pt x="11906" y="21600"/>
                  </a:moveTo>
                  <a:cubicBezTo>
                    <a:pt x="11641" y="21600"/>
                    <a:pt x="11408" y="21466"/>
                    <a:pt x="11203" y="21348"/>
                  </a:cubicBezTo>
                  <a:cubicBezTo>
                    <a:pt x="11048" y="21259"/>
                    <a:pt x="10932" y="21130"/>
                    <a:pt x="10820" y="21005"/>
                  </a:cubicBezTo>
                  <a:cubicBezTo>
                    <a:pt x="10689" y="20859"/>
                    <a:pt x="10564" y="20720"/>
                    <a:pt x="10389" y="20661"/>
                  </a:cubicBezTo>
                  <a:cubicBezTo>
                    <a:pt x="10364" y="20652"/>
                    <a:pt x="10332" y="20643"/>
                    <a:pt x="10296" y="20633"/>
                  </a:cubicBezTo>
                  <a:cubicBezTo>
                    <a:pt x="10146" y="20591"/>
                    <a:pt x="9960" y="20539"/>
                    <a:pt x="9880" y="20425"/>
                  </a:cubicBezTo>
                  <a:cubicBezTo>
                    <a:pt x="9805" y="20319"/>
                    <a:pt x="9819" y="20199"/>
                    <a:pt x="9830" y="20111"/>
                  </a:cubicBezTo>
                  <a:cubicBezTo>
                    <a:pt x="9840" y="20028"/>
                    <a:pt x="9842" y="19989"/>
                    <a:pt x="9818" y="19957"/>
                  </a:cubicBezTo>
                  <a:cubicBezTo>
                    <a:pt x="9795" y="19926"/>
                    <a:pt x="9760" y="19923"/>
                    <a:pt x="9679" y="19923"/>
                  </a:cubicBezTo>
                  <a:cubicBezTo>
                    <a:pt x="9608" y="19922"/>
                    <a:pt x="9527" y="19922"/>
                    <a:pt x="9451" y="19876"/>
                  </a:cubicBezTo>
                  <a:cubicBezTo>
                    <a:pt x="9172" y="19707"/>
                    <a:pt x="9151" y="19431"/>
                    <a:pt x="9164" y="19209"/>
                  </a:cubicBezTo>
                  <a:cubicBezTo>
                    <a:pt x="9168" y="19128"/>
                    <a:pt x="9197" y="19042"/>
                    <a:pt x="9224" y="18958"/>
                  </a:cubicBezTo>
                  <a:cubicBezTo>
                    <a:pt x="9260" y="18849"/>
                    <a:pt x="9301" y="18726"/>
                    <a:pt x="9264" y="18668"/>
                  </a:cubicBezTo>
                  <a:cubicBezTo>
                    <a:pt x="9246" y="18638"/>
                    <a:pt x="9223" y="18621"/>
                    <a:pt x="9157" y="18621"/>
                  </a:cubicBezTo>
                  <a:cubicBezTo>
                    <a:pt x="9128" y="18621"/>
                    <a:pt x="9097" y="18624"/>
                    <a:pt x="9067" y="18627"/>
                  </a:cubicBezTo>
                  <a:cubicBezTo>
                    <a:pt x="9031" y="18631"/>
                    <a:pt x="8995" y="18634"/>
                    <a:pt x="8960" y="18634"/>
                  </a:cubicBezTo>
                  <a:cubicBezTo>
                    <a:pt x="8894" y="18634"/>
                    <a:pt x="8841" y="18623"/>
                    <a:pt x="8794" y="18598"/>
                  </a:cubicBezTo>
                  <a:cubicBezTo>
                    <a:pt x="8420" y="18398"/>
                    <a:pt x="8552" y="18052"/>
                    <a:pt x="8639" y="17823"/>
                  </a:cubicBezTo>
                  <a:cubicBezTo>
                    <a:pt x="8710" y="17637"/>
                    <a:pt x="8752" y="17508"/>
                    <a:pt x="8696" y="17414"/>
                  </a:cubicBezTo>
                  <a:cubicBezTo>
                    <a:pt x="8651" y="17340"/>
                    <a:pt x="8608" y="17329"/>
                    <a:pt x="8572" y="17329"/>
                  </a:cubicBezTo>
                  <a:cubicBezTo>
                    <a:pt x="8502" y="17329"/>
                    <a:pt x="8416" y="17375"/>
                    <a:pt x="8350" y="17415"/>
                  </a:cubicBezTo>
                  <a:lnTo>
                    <a:pt x="8280" y="17458"/>
                  </a:lnTo>
                  <a:cubicBezTo>
                    <a:pt x="8179" y="17522"/>
                    <a:pt x="8083" y="17582"/>
                    <a:pt x="7963" y="17582"/>
                  </a:cubicBezTo>
                  <a:cubicBezTo>
                    <a:pt x="7889" y="17582"/>
                    <a:pt x="7811" y="17558"/>
                    <a:pt x="7727" y="17509"/>
                  </a:cubicBezTo>
                  <a:cubicBezTo>
                    <a:pt x="7567" y="17417"/>
                    <a:pt x="7412" y="17317"/>
                    <a:pt x="7257" y="17217"/>
                  </a:cubicBezTo>
                  <a:cubicBezTo>
                    <a:pt x="6987" y="17043"/>
                    <a:pt x="6708" y="16863"/>
                    <a:pt x="6414" y="16732"/>
                  </a:cubicBezTo>
                  <a:cubicBezTo>
                    <a:pt x="6185" y="16630"/>
                    <a:pt x="5993" y="16609"/>
                    <a:pt x="5774" y="16609"/>
                  </a:cubicBezTo>
                  <a:cubicBezTo>
                    <a:pt x="5710" y="16609"/>
                    <a:pt x="5646" y="16611"/>
                    <a:pt x="5579" y="16613"/>
                  </a:cubicBezTo>
                  <a:cubicBezTo>
                    <a:pt x="5505" y="16615"/>
                    <a:pt x="5428" y="16617"/>
                    <a:pt x="5347" y="16617"/>
                  </a:cubicBezTo>
                  <a:lnTo>
                    <a:pt x="5266" y="16616"/>
                  </a:lnTo>
                  <a:cubicBezTo>
                    <a:pt x="5187" y="16614"/>
                    <a:pt x="5102" y="16614"/>
                    <a:pt x="5011" y="16613"/>
                  </a:cubicBezTo>
                  <a:cubicBezTo>
                    <a:pt x="4516" y="16609"/>
                    <a:pt x="3900" y="16604"/>
                    <a:pt x="3505" y="16425"/>
                  </a:cubicBezTo>
                  <a:lnTo>
                    <a:pt x="3427" y="16390"/>
                  </a:lnTo>
                  <a:lnTo>
                    <a:pt x="3428" y="16294"/>
                  </a:lnTo>
                  <a:cubicBezTo>
                    <a:pt x="3471" y="16016"/>
                    <a:pt x="3417" y="15875"/>
                    <a:pt x="3328" y="15640"/>
                  </a:cubicBezTo>
                  <a:cubicBezTo>
                    <a:pt x="3295" y="15554"/>
                    <a:pt x="3259" y="15460"/>
                    <a:pt x="3223" y="15347"/>
                  </a:cubicBezTo>
                  <a:cubicBezTo>
                    <a:pt x="3188" y="15234"/>
                    <a:pt x="3158" y="15128"/>
                    <a:pt x="3128" y="15025"/>
                  </a:cubicBezTo>
                  <a:cubicBezTo>
                    <a:pt x="3051" y="14756"/>
                    <a:pt x="2984" y="14523"/>
                    <a:pt x="2857" y="14254"/>
                  </a:cubicBezTo>
                  <a:cubicBezTo>
                    <a:pt x="2780" y="14090"/>
                    <a:pt x="2772" y="13889"/>
                    <a:pt x="2764" y="13711"/>
                  </a:cubicBezTo>
                  <a:cubicBezTo>
                    <a:pt x="2758" y="13569"/>
                    <a:pt x="2753" y="13434"/>
                    <a:pt x="2714" y="13362"/>
                  </a:cubicBezTo>
                  <a:cubicBezTo>
                    <a:pt x="2673" y="13285"/>
                    <a:pt x="2635" y="13270"/>
                    <a:pt x="2582" y="13270"/>
                  </a:cubicBezTo>
                  <a:cubicBezTo>
                    <a:pt x="2541" y="13270"/>
                    <a:pt x="2497" y="13279"/>
                    <a:pt x="2452" y="13288"/>
                  </a:cubicBezTo>
                  <a:cubicBezTo>
                    <a:pt x="2394" y="13299"/>
                    <a:pt x="2328" y="13312"/>
                    <a:pt x="2258" y="13312"/>
                  </a:cubicBezTo>
                  <a:cubicBezTo>
                    <a:pt x="2213" y="13312"/>
                    <a:pt x="2172" y="13306"/>
                    <a:pt x="2132" y="13296"/>
                  </a:cubicBezTo>
                  <a:cubicBezTo>
                    <a:pt x="1829" y="13218"/>
                    <a:pt x="1592" y="12914"/>
                    <a:pt x="1472" y="12656"/>
                  </a:cubicBezTo>
                  <a:cubicBezTo>
                    <a:pt x="1307" y="12302"/>
                    <a:pt x="1298" y="11944"/>
                    <a:pt x="1446" y="11564"/>
                  </a:cubicBezTo>
                  <a:cubicBezTo>
                    <a:pt x="1474" y="11491"/>
                    <a:pt x="1501" y="11426"/>
                    <a:pt x="1525" y="11367"/>
                  </a:cubicBezTo>
                  <a:cubicBezTo>
                    <a:pt x="1640" y="11086"/>
                    <a:pt x="1697" y="10946"/>
                    <a:pt x="1660" y="10576"/>
                  </a:cubicBezTo>
                  <a:cubicBezTo>
                    <a:pt x="1604" y="10577"/>
                    <a:pt x="1547" y="10578"/>
                    <a:pt x="1489" y="10578"/>
                  </a:cubicBezTo>
                  <a:cubicBezTo>
                    <a:pt x="926" y="10578"/>
                    <a:pt x="254" y="10486"/>
                    <a:pt x="51" y="9774"/>
                  </a:cubicBezTo>
                  <a:cubicBezTo>
                    <a:pt x="-131" y="9144"/>
                    <a:pt x="218" y="8663"/>
                    <a:pt x="496" y="8357"/>
                  </a:cubicBezTo>
                  <a:cubicBezTo>
                    <a:pt x="949" y="7858"/>
                    <a:pt x="1358" y="7354"/>
                    <a:pt x="1834" y="6752"/>
                  </a:cubicBezTo>
                  <a:lnTo>
                    <a:pt x="1869" y="6708"/>
                  </a:lnTo>
                  <a:cubicBezTo>
                    <a:pt x="2121" y="6388"/>
                    <a:pt x="2338" y="6112"/>
                    <a:pt x="2637" y="6112"/>
                  </a:cubicBezTo>
                  <a:cubicBezTo>
                    <a:pt x="2789" y="6112"/>
                    <a:pt x="2942" y="6186"/>
                    <a:pt x="3103" y="6338"/>
                  </a:cubicBezTo>
                  <a:cubicBezTo>
                    <a:pt x="3172" y="6403"/>
                    <a:pt x="3236" y="6466"/>
                    <a:pt x="3295" y="6525"/>
                  </a:cubicBezTo>
                  <a:cubicBezTo>
                    <a:pt x="3587" y="6815"/>
                    <a:pt x="3763" y="6990"/>
                    <a:pt x="4151" y="6990"/>
                  </a:cubicBezTo>
                  <a:cubicBezTo>
                    <a:pt x="4210" y="6990"/>
                    <a:pt x="4273" y="6986"/>
                    <a:pt x="4342" y="6977"/>
                  </a:cubicBezTo>
                  <a:cubicBezTo>
                    <a:pt x="4849" y="6914"/>
                    <a:pt x="5633" y="6709"/>
                    <a:pt x="6177" y="6338"/>
                  </a:cubicBezTo>
                  <a:cubicBezTo>
                    <a:pt x="6532" y="6097"/>
                    <a:pt x="6653" y="5752"/>
                    <a:pt x="6793" y="5353"/>
                  </a:cubicBezTo>
                  <a:cubicBezTo>
                    <a:pt x="6845" y="5207"/>
                    <a:pt x="6898" y="5056"/>
                    <a:pt x="6965" y="4904"/>
                  </a:cubicBezTo>
                  <a:cubicBezTo>
                    <a:pt x="7274" y="4202"/>
                    <a:pt x="7800" y="3913"/>
                    <a:pt x="8357" y="3606"/>
                  </a:cubicBezTo>
                  <a:lnTo>
                    <a:pt x="8549" y="3500"/>
                  </a:lnTo>
                  <a:cubicBezTo>
                    <a:pt x="9197" y="3138"/>
                    <a:pt x="9506" y="2725"/>
                    <a:pt x="9689" y="1976"/>
                  </a:cubicBezTo>
                  <a:cubicBezTo>
                    <a:pt x="9847" y="1331"/>
                    <a:pt x="9981" y="983"/>
                    <a:pt x="10529" y="584"/>
                  </a:cubicBezTo>
                  <a:cubicBezTo>
                    <a:pt x="10691" y="466"/>
                    <a:pt x="10854" y="320"/>
                    <a:pt x="11013" y="149"/>
                  </a:cubicBezTo>
                  <a:lnTo>
                    <a:pt x="11030" y="130"/>
                  </a:lnTo>
                  <a:lnTo>
                    <a:pt x="11054" y="122"/>
                  </a:lnTo>
                  <a:cubicBezTo>
                    <a:pt x="11124" y="97"/>
                    <a:pt x="11193" y="71"/>
                    <a:pt x="11263" y="44"/>
                  </a:cubicBezTo>
                  <a:lnTo>
                    <a:pt x="11377" y="0"/>
                  </a:lnTo>
                  <a:lnTo>
                    <a:pt x="11402" y="129"/>
                  </a:lnTo>
                  <a:cubicBezTo>
                    <a:pt x="11431" y="276"/>
                    <a:pt x="11439" y="409"/>
                    <a:pt x="11449" y="550"/>
                  </a:cubicBezTo>
                  <a:cubicBezTo>
                    <a:pt x="11452" y="607"/>
                    <a:pt x="11456" y="667"/>
                    <a:pt x="11461" y="731"/>
                  </a:cubicBezTo>
                  <a:cubicBezTo>
                    <a:pt x="11477" y="731"/>
                    <a:pt x="11494" y="732"/>
                    <a:pt x="11512" y="733"/>
                  </a:cubicBezTo>
                  <a:cubicBezTo>
                    <a:pt x="12276" y="764"/>
                    <a:pt x="12449" y="781"/>
                    <a:pt x="12502" y="803"/>
                  </a:cubicBezTo>
                  <a:cubicBezTo>
                    <a:pt x="12550" y="823"/>
                    <a:pt x="12587" y="844"/>
                    <a:pt x="12620" y="867"/>
                  </a:cubicBezTo>
                  <a:lnTo>
                    <a:pt x="12690" y="916"/>
                  </a:lnTo>
                  <a:lnTo>
                    <a:pt x="12664" y="1002"/>
                  </a:lnTo>
                  <a:cubicBezTo>
                    <a:pt x="12613" y="1168"/>
                    <a:pt x="12607" y="1350"/>
                    <a:pt x="12646" y="1521"/>
                  </a:cubicBezTo>
                  <a:cubicBezTo>
                    <a:pt x="12660" y="1521"/>
                    <a:pt x="12932" y="1519"/>
                    <a:pt x="12932" y="1519"/>
                  </a:cubicBezTo>
                  <a:lnTo>
                    <a:pt x="13064" y="1529"/>
                  </a:lnTo>
                  <a:lnTo>
                    <a:pt x="13026" y="1667"/>
                  </a:lnTo>
                  <a:cubicBezTo>
                    <a:pt x="12961" y="1904"/>
                    <a:pt x="12919" y="2309"/>
                    <a:pt x="12930" y="2590"/>
                  </a:cubicBezTo>
                  <a:cubicBezTo>
                    <a:pt x="12936" y="2725"/>
                    <a:pt x="12952" y="2729"/>
                    <a:pt x="13092" y="2729"/>
                  </a:cubicBezTo>
                  <a:lnTo>
                    <a:pt x="13212" y="2729"/>
                  </a:lnTo>
                  <a:cubicBezTo>
                    <a:pt x="13401" y="2733"/>
                    <a:pt x="13578" y="2766"/>
                    <a:pt x="13807" y="2839"/>
                  </a:cubicBezTo>
                  <a:cubicBezTo>
                    <a:pt x="13906" y="2870"/>
                    <a:pt x="14012" y="2881"/>
                    <a:pt x="14123" y="2893"/>
                  </a:cubicBezTo>
                  <a:cubicBezTo>
                    <a:pt x="14250" y="2906"/>
                    <a:pt x="14382" y="2920"/>
                    <a:pt x="14509" y="2965"/>
                  </a:cubicBezTo>
                  <a:cubicBezTo>
                    <a:pt x="14781" y="3060"/>
                    <a:pt x="14819" y="3246"/>
                    <a:pt x="14852" y="3409"/>
                  </a:cubicBezTo>
                  <a:cubicBezTo>
                    <a:pt x="14870" y="3494"/>
                    <a:pt x="14886" y="3574"/>
                    <a:pt x="14934" y="3656"/>
                  </a:cubicBezTo>
                  <a:cubicBezTo>
                    <a:pt x="14991" y="3756"/>
                    <a:pt x="15103" y="3886"/>
                    <a:pt x="15184" y="3920"/>
                  </a:cubicBezTo>
                  <a:lnTo>
                    <a:pt x="15107" y="4136"/>
                  </a:lnTo>
                  <a:cubicBezTo>
                    <a:pt x="15109" y="4136"/>
                    <a:pt x="15110" y="4136"/>
                    <a:pt x="15112" y="4136"/>
                  </a:cubicBezTo>
                  <a:cubicBezTo>
                    <a:pt x="15143" y="4136"/>
                    <a:pt x="15159" y="4121"/>
                    <a:pt x="15163" y="4113"/>
                  </a:cubicBezTo>
                  <a:cubicBezTo>
                    <a:pt x="15106" y="4225"/>
                    <a:pt x="15221" y="4897"/>
                    <a:pt x="15259" y="5032"/>
                  </a:cubicBezTo>
                  <a:cubicBezTo>
                    <a:pt x="15326" y="5200"/>
                    <a:pt x="15487" y="5306"/>
                    <a:pt x="15658" y="5419"/>
                  </a:cubicBezTo>
                  <a:cubicBezTo>
                    <a:pt x="15752" y="5480"/>
                    <a:pt x="15848" y="5544"/>
                    <a:pt x="15932" y="5621"/>
                  </a:cubicBezTo>
                  <a:cubicBezTo>
                    <a:pt x="16295" y="5956"/>
                    <a:pt x="16392" y="6270"/>
                    <a:pt x="16267" y="6706"/>
                  </a:cubicBezTo>
                  <a:cubicBezTo>
                    <a:pt x="16212" y="6894"/>
                    <a:pt x="16174" y="7235"/>
                    <a:pt x="16264" y="7369"/>
                  </a:cubicBezTo>
                  <a:cubicBezTo>
                    <a:pt x="16281" y="7394"/>
                    <a:pt x="16309" y="7424"/>
                    <a:pt x="16376" y="7424"/>
                  </a:cubicBezTo>
                  <a:lnTo>
                    <a:pt x="16398" y="7423"/>
                  </a:lnTo>
                  <a:cubicBezTo>
                    <a:pt x="16472" y="7416"/>
                    <a:pt x="16499" y="7335"/>
                    <a:pt x="16537" y="7110"/>
                  </a:cubicBezTo>
                  <a:cubicBezTo>
                    <a:pt x="16567" y="6933"/>
                    <a:pt x="16600" y="6732"/>
                    <a:pt x="16742" y="6631"/>
                  </a:cubicBezTo>
                  <a:cubicBezTo>
                    <a:pt x="16817" y="6578"/>
                    <a:pt x="16898" y="6551"/>
                    <a:pt x="16985" y="6551"/>
                  </a:cubicBezTo>
                  <a:cubicBezTo>
                    <a:pt x="17194" y="6551"/>
                    <a:pt x="17394" y="6708"/>
                    <a:pt x="17524" y="6895"/>
                  </a:cubicBezTo>
                  <a:cubicBezTo>
                    <a:pt x="17650" y="6670"/>
                    <a:pt x="17893" y="6314"/>
                    <a:pt x="18166" y="6314"/>
                  </a:cubicBezTo>
                  <a:cubicBezTo>
                    <a:pt x="18259" y="6314"/>
                    <a:pt x="18344" y="6354"/>
                    <a:pt x="18418" y="6432"/>
                  </a:cubicBezTo>
                  <a:cubicBezTo>
                    <a:pt x="18664" y="6687"/>
                    <a:pt x="18577" y="7242"/>
                    <a:pt x="18507" y="7687"/>
                  </a:cubicBezTo>
                  <a:cubicBezTo>
                    <a:pt x="18505" y="7700"/>
                    <a:pt x="18504" y="7712"/>
                    <a:pt x="18502" y="7725"/>
                  </a:cubicBezTo>
                  <a:cubicBezTo>
                    <a:pt x="18652" y="7640"/>
                    <a:pt x="18828" y="7606"/>
                    <a:pt x="18991" y="7574"/>
                  </a:cubicBezTo>
                  <a:cubicBezTo>
                    <a:pt x="19098" y="7553"/>
                    <a:pt x="19200" y="7534"/>
                    <a:pt x="19284" y="7502"/>
                  </a:cubicBezTo>
                  <a:lnTo>
                    <a:pt x="19413" y="7454"/>
                  </a:lnTo>
                  <a:lnTo>
                    <a:pt x="19428" y="7651"/>
                  </a:lnTo>
                  <a:cubicBezTo>
                    <a:pt x="19455" y="7999"/>
                    <a:pt x="19478" y="8299"/>
                    <a:pt x="19715" y="8573"/>
                  </a:cubicBezTo>
                  <a:lnTo>
                    <a:pt x="19746" y="8607"/>
                  </a:lnTo>
                  <a:cubicBezTo>
                    <a:pt x="19803" y="8672"/>
                    <a:pt x="19860" y="8736"/>
                    <a:pt x="19913" y="8802"/>
                  </a:cubicBezTo>
                  <a:cubicBezTo>
                    <a:pt x="20101" y="9031"/>
                    <a:pt x="20277" y="9323"/>
                    <a:pt x="20160" y="9747"/>
                  </a:cubicBezTo>
                  <a:cubicBezTo>
                    <a:pt x="20117" y="9898"/>
                    <a:pt x="20030" y="10023"/>
                    <a:pt x="19945" y="10145"/>
                  </a:cubicBezTo>
                  <a:cubicBezTo>
                    <a:pt x="19865" y="10260"/>
                    <a:pt x="19790" y="10369"/>
                    <a:pt x="19766" y="10480"/>
                  </a:cubicBezTo>
                  <a:cubicBezTo>
                    <a:pt x="19754" y="10538"/>
                    <a:pt x="19759" y="10562"/>
                    <a:pt x="19761" y="10569"/>
                  </a:cubicBezTo>
                  <a:cubicBezTo>
                    <a:pt x="19761" y="10569"/>
                    <a:pt x="19761" y="10569"/>
                    <a:pt x="19762" y="10569"/>
                  </a:cubicBezTo>
                  <a:cubicBezTo>
                    <a:pt x="19764" y="10569"/>
                    <a:pt x="19772" y="10571"/>
                    <a:pt x="19788" y="10571"/>
                  </a:cubicBezTo>
                  <a:cubicBezTo>
                    <a:pt x="19878" y="10571"/>
                    <a:pt x="20032" y="10503"/>
                    <a:pt x="20144" y="10454"/>
                  </a:cubicBezTo>
                  <a:cubicBezTo>
                    <a:pt x="20215" y="10423"/>
                    <a:pt x="20278" y="10396"/>
                    <a:pt x="20319" y="10385"/>
                  </a:cubicBezTo>
                  <a:cubicBezTo>
                    <a:pt x="20372" y="10372"/>
                    <a:pt x="20425" y="10355"/>
                    <a:pt x="20480" y="10338"/>
                  </a:cubicBezTo>
                  <a:cubicBezTo>
                    <a:pt x="20637" y="10290"/>
                    <a:pt x="20800" y="10239"/>
                    <a:pt x="20967" y="10239"/>
                  </a:cubicBezTo>
                  <a:cubicBezTo>
                    <a:pt x="21037" y="10239"/>
                    <a:pt x="21100" y="10248"/>
                    <a:pt x="21162" y="10266"/>
                  </a:cubicBezTo>
                  <a:cubicBezTo>
                    <a:pt x="21367" y="10324"/>
                    <a:pt x="21425" y="10442"/>
                    <a:pt x="21437" y="10531"/>
                  </a:cubicBezTo>
                  <a:cubicBezTo>
                    <a:pt x="21469" y="10766"/>
                    <a:pt x="21202" y="11014"/>
                    <a:pt x="21039" y="11123"/>
                  </a:cubicBezTo>
                  <a:cubicBezTo>
                    <a:pt x="20315" y="11611"/>
                    <a:pt x="19583" y="12067"/>
                    <a:pt x="18707" y="12603"/>
                  </a:cubicBezTo>
                  <a:cubicBezTo>
                    <a:pt x="18641" y="12643"/>
                    <a:pt x="18569" y="12685"/>
                    <a:pt x="18496" y="12728"/>
                  </a:cubicBezTo>
                  <a:cubicBezTo>
                    <a:pt x="18053" y="12985"/>
                    <a:pt x="17503" y="13306"/>
                    <a:pt x="17377" y="13814"/>
                  </a:cubicBezTo>
                  <a:cubicBezTo>
                    <a:pt x="17283" y="14197"/>
                    <a:pt x="17430" y="14650"/>
                    <a:pt x="17706" y="14824"/>
                  </a:cubicBezTo>
                  <a:cubicBezTo>
                    <a:pt x="17793" y="14879"/>
                    <a:pt x="17898" y="14905"/>
                    <a:pt x="18026" y="14905"/>
                  </a:cubicBezTo>
                  <a:cubicBezTo>
                    <a:pt x="18212" y="14905"/>
                    <a:pt x="18415" y="14850"/>
                    <a:pt x="18612" y="14797"/>
                  </a:cubicBezTo>
                  <a:cubicBezTo>
                    <a:pt x="18796" y="14748"/>
                    <a:pt x="18969" y="14701"/>
                    <a:pt x="19120" y="14701"/>
                  </a:cubicBezTo>
                  <a:cubicBezTo>
                    <a:pt x="19263" y="14701"/>
                    <a:pt x="19371" y="14743"/>
                    <a:pt x="19449" y="14830"/>
                  </a:cubicBezTo>
                  <a:cubicBezTo>
                    <a:pt x="19545" y="14936"/>
                    <a:pt x="19589" y="15102"/>
                    <a:pt x="19585" y="15337"/>
                  </a:cubicBezTo>
                  <a:cubicBezTo>
                    <a:pt x="19576" y="15876"/>
                    <a:pt x="18944" y="15881"/>
                    <a:pt x="18566" y="15884"/>
                  </a:cubicBezTo>
                  <a:cubicBezTo>
                    <a:pt x="18456" y="15885"/>
                    <a:pt x="18332" y="15886"/>
                    <a:pt x="18291" y="15902"/>
                  </a:cubicBezTo>
                  <a:cubicBezTo>
                    <a:pt x="18226" y="15959"/>
                    <a:pt x="18022" y="16466"/>
                    <a:pt x="18018" y="16574"/>
                  </a:cubicBezTo>
                  <a:cubicBezTo>
                    <a:pt x="18031" y="16639"/>
                    <a:pt x="18059" y="16652"/>
                    <a:pt x="18182" y="16683"/>
                  </a:cubicBezTo>
                  <a:cubicBezTo>
                    <a:pt x="18285" y="16708"/>
                    <a:pt x="18414" y="16740"/>
                    <a:pt x="18515" y="16871"/>
                  </a:cubicBezTo>
                  <a:cubicBezTo>
                    <a:pt x="18639" y="17033"/>
                    <a:pt x="18717" y="17365"/>
                    <a:pt x="18533" y="17543"/>
                  </a:cubicBezTo>
                  <a:cubicBezTo>
                    <a:pt x="18456" y="17616"/>
                    <a:pt x="18360" y="17624"/>
                    <a:pt x="18295" y="17624"/>
                  </a:cubicBezTo>
                  <a:cubicBezTo>
                    <a:pt x="18262" y="17624"/>
                    <a:pt x="18229" y="17622"/>
                    <a:pt x="18195" y="17619"/>
                  </a:cubicBezTo>
                  <a:cubicBezTo>
                    <a:pt x="18166" y="17617"/>
                    <a:pt x="18137" y="17615"/>
                    <a:pt x="18109" y="17615"/>
                  </a:cubicBezTo>
                  <a:cubicBezTo>
                    <a:pt x="18043" y="17615"/>
                    <a:pt x="18022" y="17629"/>
                    <a:pt x="18011" y="17642"/>
                  </a:cubicBezTo>
                  <a:cubicBezTo>
                    <a:pt x="17972" y="17703"/>
                    <a:pt x="17993" y="18036"/>
                    <a:pt x="18036" y="18170"/>
                  </a:cubicBezTo>
                  <a:cubicBezTo>
                    <a:pt x="18046" y="18200"/>
                    <a:pt x="18065" y="18234"/>
                    <a:pt x="18084" y="18270"/>
                  </a:cubicBezTo>
                  <a:cubicBezTo>
                    <a:pt x="18138" y="18370"/>
                    <a:pt x="18205" y="18496"/>
                    <a:pt x="18154" y="18613"/>
                  </a:cubicBezTo>
                  <a:cubicBezTo>
                    <a:pt x="18122" y="18686"/>
                    <a:pt x="18053" y="18732"/>
                    <a:pt x="17949" y="18750"/>
                  </a:cubicBezTo>
                  <a:cubicBezTo>
                    <a:pt x="17932" y="18753"/>
                    <a:pt x="17915" y="18755"/>
                    <a:pt x="17899" y="18755"/>
                  </a:cubicBezTo>
                  <a:cubicBezTo>
                    <a:pt x="17683" y="18755"/>
                    <a:pt x="17548" y="18521"/>
                    <a:pt x="17457" y="18357"/>
                  </a:cubicBezTo>
                  <a:cubicBezTo>
                    <a:pt x="17278" y="18396"/>
                    <a:pt x="16882" y="18458"/>
                    <a:pt x="16576" y="18458"/>
                  </a:cubicBezTo>
                  <a:cubicBezTo>
                    <a:pt x="16576" y="18458"/>
                    <a:pt x="16575" y="18458"/>
                    <a:pt x="16575" y="18458"/>
                  </a:cubicBezTo>
                  <a:cubicBezTo>
                    <a:pt x="16501" y="18458"/>
                    <a:pt x="16365" y="18458"/>
                    <a:pt x="16251" y="18421"/>
                  </a:cubicBezTo>
                  <a:cubicBezTo>
                    <a:pt x="16218" y="18585"/>
                    <a:pt x="16145" y="18689"/>
                    <a:pt x="16059" y="18811"/>
                  </a:cubicBezTo>
                  <a:cubicBezTo>
                    <a:pt x="16037" y="18842"/>
                    <a:pt x="16013" y="18875"/>
                    <a:pt x="15989" y="18912"/>
                  </a:cubicBezTo>
                  <a:cubicBezTo>
                    <a:pt x="15961" y="18953"/>
                    <a:pt x="15935" y="18994"/>
                    <a:pt x="15910" y="19034"/>
                  </a:cubicBezTo>
                  <a:cubicBezTo>
                    <a:pt x="15776" y="19244"/>
                    <a:pt x="15649" y="19442"/>
                    <a:pt x="15374" y="19556"/>
                  </a:cubicBezTo>
                  <a:cubicBezTo>
                    <a:pt x="15313" y="19581"/>
                    <a:pt x="15228" y="19586"/>
                    <a:pt x="15169" y="19586"/>
                  </a:cubicBezTo>
                  <a:cubicBezTo>
                    <a:pt x="15118" y="19586"/>
                    <a:pt x="14667" y="19579"/>
                    <a:pt x="14557" y="19322"/>
                  </a:cubicBezTo>
                  <a:cubicBezTo>
                    <a:pt x="14525" y="19249"/>
                    <a:pt x="14511" y="19131"/>
                    <a:pt x="14623" y="18984"/>
                  </a:cubicBezTo>
                  <a:cubicBezTo>
                    <a:pt x="14708" y="18872"/>
                    <a:pt x="14832" y="18860"/>
                    <a:pt x="14940" y="18849"/>
                  </a:cubicBezTo>
                  <a:cubicBezTo>
                    <a:pt x="15050" y="18838"/>
                    <a:pt x="15121" y="18827"/>
                    <a:pt x="15169" y="18763"/>
                  </a:cubicBezTo>
                  <a:cubicBezTo>
                    <a:pt x="15314" y="18571"/>
                    <a:pt x="15310" y="18331"/>
                    <a:pt x="15305" y="18078"/>
                  </a:cubicBezTo>
                  <a:cubicBezTo>
                    <a:pt x="15302" y="17923"/>
                    <a:pt x="15299" y="17762"/>
                    <a:pt x="15330" y="17603"/>
                  </a:cubicBezTo>
                  <a:lnTo>
                    <a:pt x="15352" y="17493"/>
                  </a:lnTo>
                  <a:lnTo>
                    <a:pt x="15453" y="17513"/>
                  </a:lnTo>
                  <a:cubicBezTo>
                    <a:pt x="15468" y="17516"/>
                    <a:pt x="15481" y="17518"/>
                    <a:pt x="15494" y="17518"/>
                  </a:cubicBezTo>
                  <a:cubicBezTo>
                    <a:pt x="15524" y="17518"/>
                    <a:pt x="15530" y="17509"/>
                    <a:pt x="15531" y="17506"/>
                  </a:cubicBezTo>
                  <a:cubicBezTo>
                    <a:pt x="15552" y="17473"/>
                    <a:pt x="15561" y="17343"/>
                    <a:pt x="15464" y="17063"/>
                  </a:cubicBezTo>
                  <a:cubicBezTo>
                    <a:pt x="15402" y="16886"/>
                    <a:pt x="15332" y="16871"/>
                    <a:pt x="15265" y="16871"/>
                  </a:cubicBezTo>
                  <a:cubicBezTo>
                    <a:pt x="15211" y="16871"/>
                    <a:pt x="15146" y="16886"/>
                    <a:pt x="15077" y="16902"/>
                  </a:cubicBezTo>
                  <a:cubicBezTo>
                    <a:pt x="14994" y="16921"/>
                    <a:pt x="14899" y="16943"/>
                    <a:pt x="14801" y="16943"/>
                  </a:cubicBezTo>
                  <a:cubicBezTo>
                    <a:pt x="14608" y="16939"/>
                    <a:pt x="14433" y="16865"/>
                    <a:pt x="14264" y="16793"/>
                  </a:cubicBezTo>
                  <a:cubicBezTo>
                    <a:pt x="14102" y="16724"/>
                    <a:pt x="13948" y="16659"/>
                    <a:pt x="13801" y="16659"/>
                  </a:cubicBezTo>
                  <a:cubicBezTo>
                    <a:pt x="13732" y="16659"/>
                    <a:pt x="13668" y="16673"/>
                    <a:pt x="13608" y="16704"/>
                  </a:cubicBezTo>
                  <a:cubicBezTo>
                    <a:pt x="13554" y="16732"/>
                    <a:pt x="13516" y="16773"/>
                    <a:pt x="13472" y="16821"/>
                  </a:cubicBezTo>
                  <a:cubicBezTo>
                    <a:pt x="13400" y="16898"/>
                    <a:pt x="13311" y="16995"/>
                    <a:pt x="13144" y="17006"/>
                  </a:cubicBezTo>
                  <a:lnTo>
                    <a:pt x="13113" y="17007"/>
                  </a:lnTo>
                  <a:cubicBezTo>
                    <a:pt x="13045" y="17007"/>
                    <a:pt x="12991" y="16991"/>
                    <a:pt x="12952" y="16980"/>
                  </a:cubicBezTo>
                  <a:cubicBezTo>
                    <a:pt x="12934" y="16975"/>
                    <a:pt x="12914" y="16969"/>
                    <a:pt x="12906" y="16969"/>
                  </a:cubicBezTo>
                  <a:cubicBezTo>
                    <a:pt x="12906" y="16970"/>
                    <a:pt x="12890" y="16983"/>
                    <a:pt x="12862" y="17039"/>
                  </a:cubicBezTo>
                  <a:cubicBezTo>
                    <a:pt x="12828" y="17106"/>
                    <a:pt x="12837" y="17125"/>
                    <a:pt x="12911" y="17212"/>
                  </a:cubicBezTo>
                  <a:cubicBezTo>
                    <a:pt x="12966" y="17277"/>
                    <a:pt x="13034" y="17358"/>
                    <a:pt x="13038" y="17481"/>
                  </a:cubicBezTo>
                  <a:cubicBezTo>
                    <a:pt x="13042" y="17590"/>
                    <a:pt x="12995" y="17694"/>
                    <a:pt x="12954" y="17785"/>
                  </a:cubicBezTo>
                  <a:cubicBezTo>
                    <a:pt x="12900" y="17904"/>
                    <a:pt x="12877" y="17966"/>
                    <a:pt x="12906" y="18009"/>
                  </a:cubicBezTo>
                  <a:cubicBezTo>
                    <a:pt x="12928" y="18043"/>
                    <a:pt x="12963" y="18056"/>
                    <a:pt x="13023" y="18075"/>
                  </a:cubicBezTo>
                  <a:cubicBezTo>
                    <a:pt x="13103" y="18100"/>
                    <a:pt x="13223" y="18138"/>
                    <a:pt x="13272" y="18294"/>
                  </a:cubicBezTo>
                  <a:cubicBezTo>
                    <a:pt x="13396" y="18696"/>
                    <a:pt x="13486" y="19886"/>
                    <a:pt x="13088" y="20273"/>
                  </a:cubicBezTo>
                  <a:cubicBezTo>
                    <a:pt x="12966" y="20392"/>
                    <a:pt x="12811" y="20421"/>
                    <a:pt x="12660" y="20449"/>
                  </a:cubicBezTo>
                  <a:cubicBezTo>
                    <a:pt x="12498" y="20479"/>
                    <a:pt x="12358" y="20505"/>
                    <a:pt x="12282" y="20637"/>
                  </a:cubicBezTo>
                  <a:cubicBezTo>
                    <a:pt x="12234" y="20720"/>
                    <a:pt x="12241" y="20774"/>
                    <a:pt x="12251" y="20807"/>
                  </a:cubicBezTo>
                  <a:cubicBezTo>
                    <a:pt x="12284" y="20916"/>
                    <a:pt x="12427" y="21029"/>
                    <a:pt x="12653" y="21126"/>
                  </a:cubicBezTo>
                  <a:lnTo>
                    <a:pt x="12576" y="21341"/>
                  </a:lnTo>
                  <a:cubicBezTo>
                    <a:pt x="12575" y="21341"/>
                    <a:pt x="12574" y="21341"/>
                    <a:pt x="12573" y="21341"/>
                  </a:cubicBezTo>
                  <a:cubicBezTo>
                    <a:pt x="12496" y="21341"/>
                    <a:pt x="12379" y="21409"/>
                    <a:pt x="12285" y="21464"/>
                  </a:cubicBezTo>
                  <a:cubicBezTo>
                    <a:pt x="12177" y="21527"/>
                    <a:pt x="12075" y="21586"/>
                    <a:pt x="11986" y="21596"/>
                  </a:cubicBezTo>
                  <a:cubicBezTo>
                    <a:pt x="11959" y="21599"/>
                    <a:pt x="11932" y="21600"/>
                    <a:pt x="11906" y="21600"/>
                  </a:cubicBezTo>
                  <a:close/>
                </a:path>
              </a:pathLst>
            </a:custGeom>
            <a:solidFill>
              <a:srgbClr val="C0CAD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14" name="Shape"/>
            <p:cNvSpPr/>
            <p:nvPr/>
          </p:nvSpPr>
          <p:spPr>
            <a:xfrm>
              <a:off x="2153346" y="1434049"/>
              <a:ext cx="768833" cy="668537"/>
            </a:xfrm>
            <a:custGeom>
              <a:avLst/>
              <a:gdLst/>
              <a:ahLst/>
              <a:cxnLst>
                <a:cxn ang="0">
                  <a:pos x="wd2" y="hd2"/>
                </a:cxn>
                <a:cxn ang="5400000">
                  <a:pos x="wd2" y="hd2"/>
                </a:cxn>
                <a:cxn ang="10800000">
                  <a:pos x="wd2" y="hd2"/>
                </a:cxn>
                <a:cxn ang="16200000">
                  <a:pos x="wd2" y="hd2"/>
                </a:cxn>
              </a:cxnLst>
              <a:rect l="0" t="0" r="r" b="b"/>
              <a:pathLst>
                <a:path w="21600" h="21600" extrusionOk="0">
                  <a:moveTo>
                    <a:pt x="15627" y="21600"/>
                  </a:moveTo>
                  <a:cubicBezTo>
                    <a:pt x="14742" y="21600"/>
                    <a:pt x="13928" y="21354"/>
                    <a:pt x="13206" y="20870"/>
                  </a:cubicBezTo>
                  <a:cubicBezTo>
                    <a:pt x="12859" y="20638"/>
                    <a:pt x="12305" y="20408"/>
                    <a:pt x="11719" y="20163"/>
                  </a:cubicBezTo>
                  <a:cubicBezTo>
                    <a:pt x="10337" y="19588"/>
                    <a:pt x="8771" y="18936"/>
                    <a:pt x="8428" y="17735"/>
                  </a:cubicBezTo>
                  <a:cubicBezTo>
                    <a:pt x="8295" y="17268"/>
                    <a:pt x="8361" y="16767"/>
                    <a:pt x="8623" y="16242"/>
                  </a:cubicBezTo>
                  <a:cubicBezTo>
                    <a:pt x="8093" y="15539"/>
                    <a:pt x="6892" y="14838"/>
                    <a:pt x="6077" y="14646"/>
                  </a:cubicBezTo>
                  <a:cubicBezTo>
                    <a:pt x="6002" y="14628"/>
                    <a:pt x="5926" y="14619"/>
                    <a:pt x="5851" y="14619"/>
                  </a:cubicBezTo>
                  <a:cubicBezTo>
                    <a:pt x="5497" y="14619"/>
                    <a:pt x="5176" y="14815"/>
                    <a:pt x="4837" y="15022"/>
                  </a:cubicBezTo>
                  <a:cubicBezTo>
                    <a:pt x="4472" y="15245"/>
                    <a:pt x="4095" y="15476"/>
                    <a:pt x="3647" y="15476"/>
                  </a:cubicBezTo>
                  <a:cubicBezTo>
                    <a:pt x="3553" y="15476"/>
                    <a:pt x="3457" y="15466"/>
                    <a:pt x="3359" y="15443"/>
                  </a:cubicBezTo>
                  <a:cubicBezTo>
                    <a:pt x="2171" y="15171"/>
                    <a:pt x="1869" y="13172"/>
                    <a:pt x="2034" y="12129"/>
                  </a:cubicBezTo>
                  <a:cubicBezTo>
                    <a:pt x="2100" y="11718"/>
                    <a:pt x="2360" y="11304"/>
                    <a:pt x="2611" y="10903"/>
                  </a:cubicBezTo>
                  <a:cubicBezTo>
                    <a:pt x="2869" y="10491"/>
                    <a:pt x="3161" y="10025"/>
                    <a:pt x="3105" y="9737"/>
                  </a:cubicBezTo>
                  <a:cubicBezTo>
                    <a:pt x="2982" y="9119"/>
                    <a:pt x="2579" y="9037"/>
                    <a:pt x="1877" y="8944"/>
                  </a:cubicBezTo>
                  <a:cubicBezTo>
                    <a:pt x="1478" y="8891"/>
                    <a:pt x="1065" y="8837"/>
                    <a:pt x="712" y="8607"/>
                  </a:cubicBezTo>
                  <a:cubicBezTo>
                    <a:pt x="609" y="8540"/>
                    <a:pt x="524" y="8467"/>
                    <a:pt x="453" y="8386"/>
                  </a:cubicBezTo>
                  <a:lnTo>
                    <a:pt x="0" y="7866"/>
                  </a:lnTo>
                  <a:lnTo>
                    <a:pt x="610" y="7866"/>
                  </a:lnTo>
                  <a:lnTo>
                    <a:pt x="664" y="7848"/>
                  </a:lnTo>
                  <a:cubicBezTo>
                    <a:pt x="723" y="7826"/>
                    <a:pt x="778" y="7802"/>
                    <a:pt x="834" y="7772"/>
                  </a:cubicBezTo>
                  <a:cubicBezTo>
                    <a:pt x="1256" y="7547"/>
                    <a:pt x="1468" y="7123"/>
                    <a:pt x="1466" y="6511"/>
                  </a:cubicBezTo>
                  <a:cubicBezTo>
                    <a:pt x="1465" y="6193"/>
                    <a:pt x="1420" y="5848"/>
                    <a:pt x="1376" y="5515"/>
                  </a:cubicBezTo>
                  <a:cubicBezTo>
                    <a:pt x="1248" y="4534"/>
                    <a:pt x="1103" y="3423"/>
                    <a:pt x="2064" y="2674"/>
                  </a:cubicBezTo>
                  <a:cubicBezTo>
                    <a:pt x="2852" y="2067"/>
                    <a:pt x="4200" y="1392"/>
                    <a:pt x="5296" y="1344"/>
                  </a:cubicBezTo>
                  <a:cubicBezTo>
                    <a:pt x="5342" y="1342"/>
                    <a:pt x="5387" y="1340"/>
                    <a:pt x="5432" y="1340"/>
                  </a:cubicBezTo>
                  <a:cubicBezTo>
                    <a:pt x="6268" y="1340"/>
                    <a:pt x="7062" y="1686"/>
                    <a:pt x="7829" y="2020"/>
                  </a:cubicBezTo>
                  <a:cubicBezTo>
                    <a:pt x="8068" y="2124"/>
                    <a:pt x="8298" y="2224"/>
                    <a:pt x="8526" y="2313"/>
                  </a:cubicBezTo>
                  <a:cubicBezTo>
                    <a:pt x="8533" y="2060"/>
                    <a:pt x="8479" y="1800"/>
                    <a:pt x="8422" y="1529"/>
                  </a:cubicBezTo>
                  <a:cubicBezTo>
                    <a:pt x="8347" y="1166"/>
                    <a:pt x="8269" y="791"/>
                    <a:pt x="8316" y="380"/>
                  </a:cubicBezTo>
                  <a:lnTo>
                    <a:pt x="8359" y="0"/>
                  </a:lnTo>
                  <a:lnTo>
                    <a:pt x="8672" y="133"/>
                  </a:lnTo>
                  <a:cubicBezTo>
                    <a:pt x="8947" y="252"/>
                    <a:pt x="9236" y="280"/>
                    <a:pt x="9542" y="309"/>
                  </a:cubicBezTo>
                  <a:cubicBezTo>
                    <a:pt x="10080" y="362"/>
                    <a:pt x="10691" y="421"/>
                    <a:pt x="11193" y="1053"/>
                  </a:cubicBezTo>
                  <a:cubicBezTo>
                    <a:pt x="11419" y="1336"/>
                    <a:pt x="11559" y="1662"/>
                    <a:pt x="11693" y="1977"/>
                  </a:cubicBezTo>
                  <a:cubicBezTo>
                    <a:pt x="11863" y="2373"/>
                    <a:pt x="12022" y="2746"/>
                    <a:pt x="12338" y="2979"/>
                  </a:cubicBezTo>
                  <a:cubicBezTo>
                    <a:pt x="12689" y="3239"/>
                    <a:pt x="13188" y="3338"/>
                    <a:pt x="13671" y="3434"/>
                  </a:cubicBezTo>
                  <a:cubicBezTo>
                    <a:pt x="14042" y="3508"/>
                    <a:pt x="14426" y="3584"/>
                    <a:pt x="14764" y="3735"/>
                  </a:cubicBezTo>
                  <a:cubicBezTo>
                    <a:pt x="15642" y="4127"/>
                    <a:pt x="16211" y="4899"/>
                    <a:pt x="16762" y="5645"/>
                  </a:cubicBezTo>
                  <a:cubicBezTo>
                    <a:pt x="17244" y="6298"/>
                    <a:pt x="17699" y="6915"/>
                    <a:pt x="18344" y="7290"/>
                  </a:cubicBezTo>
                  <a:cubicBezTo>
                    <a:pt x="18695" y="7495"/>
                    <a:pt x="19042" y="7630"/>
                    <a:pt x="19378" y="7761"/>
                  </a:cubicBezTo>
                  <a:cubicBezTo>
                    <a:pt x="20266" y="8106"/>
                    <a:pt x="21105" y="8432"/>
                    <a:pt x="21517" y="9909"/>
                  </a:cubicBezTo>
                  <a:lnTo>
                    <a:pt x="21600" y="10206"/>
                  </a:lnTo>
                  <a:lnTo>
                    <a:pt x="21340" y="10295"/>
                  </a:lnTo>
                  <a:cubicBezTo>
                    <a:pt x="19491" y="10926"/>
                    <a:pt x="17819" y="13375"/>
                    <a:pt x="17186" y="15359"/>
                  </a:cubicBezTo>
                  <a:cubicBezTo>
                    <a:pt x="16784" y="16618"/>
                    <a:pt x="16407" y="18085"/>
                    <a:pt x="16154" y="19385"/>
                  </a:cubicBezTo>
                  <a:cubicBezTo>
                    <a:pt x="15966" y="20344"/>
                    <a:pt x="16082" y="20613"/>
                    <a:pt x="16549" y="20982"/>
                  </a:cubicBezTo>
                  <a:lnTo>
                    <a:pt x="17114" y="21429"/>
                  </a:lnTo>
                  <a:lnTo>
                    <a:pt x="16434" y="21536"/>
                  </a:lnTo>
                  <a:cubicBezTo>
                    <a:pt x="16161" y="21578"/>
                    <a:pt x="15889" y="21600"/>
                    <a:pt x="15627"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15" name="Shape"/>
            <p:cNvSpPr/>
            <p:nvPr/>
          </p:nvSpPr>
          <p:spPr>
            <a:xfrm>
              <a:off x="1756678" y="981192"/>
              <a:ext cx="716334" cy="706099"/>
            </a:xfrm>
            <a:custGeom>
              <a:avLst/>
              <a:gdLst/>
              <a:ahLst/>
              <a:cxnLst>
                <a:cxn ang="0">
                  <a:pos x="wd2" y="hd2"/>
                </a:cxn>
                <a:cxn ang="5400000">
                  <a:pos x="wd2" y="hd2"/>
                </a:cxn>
                <a:cxn ang="10800000">
                  <a:pos x="wd2" y="hd2"/>
                </a:cxn>
                <a:cxn ang="16200000">
                  <a:pos x="wd2" y="hd2"/>
                </a:cxn>
              </a:cxnLst>
              <a:rect l="0" t="0" r="r" b="b"/>
              <a:pathLst>
                <a:path w="21474" h="21600" extrusionOk="0">
                  <a:moveTo>
                    <a:pt x="11919" y="21600"/>
                  </a:moveTo>
                  <a:cubicBezTo>
                    <a:pt x="11609" y="21600"/>
                    <a:pt x="11288" y="21556"/>
                    <a:pt x="10965" y="21468"/>
                  </a:cubicBezTo>
                  <a:cubicBezTo>
                    <a:pt x="9716" y="21128"/>
                    <a:pt x="9247" y="20091"/>
                    <a:pt x="8978" y="19225"/>
                  </a:cubicBezTo>
                  <a:cubicBezTo>
                    <a:pt x="8737" y="18448"/>
                    <a:pt x="8381" y="18318"/>
                    <a:pt x="7682" y="18224"/>
                  </a:cubicBezTo>
                  <a:lnTo>
                    <a:pt x="7532" y="18203"/>
                  </a:lnTo>
                  <a:lnTo>
                    <a:pt x="7465" y="18065"/>
                  </a:lnTo>
                  <a:cubicBezTo>
                    <a:pt x="7341" y="17805"/>
                    <a:pt x="7112" y="17677"/>
                    <a:pt x="6847" y="17528"/>
                  </a:cubicBezTo>
                  <a:cubicBezTo>
                    <a:pt x="6574" y="17375"/>
                    <a:pt x="6264" y="17201"/>
                    <a:pt x="6045" y="16858"/>
                  </a:cubicBezTo>
                  <a:cubicBezTo>
                    <a:pt x="5824" y="16513"/>
                    <a:pt x="5793" y="16129"/>
                    <a:pt x="5763" y="15758"/>
                  </a:cubicBezTo>
                  <a:cubicBezTo>
                    <a:pt x="5737" y="15425"/>
                    <a:pt x="5711" y="15111"/>
                    <a:pt x="5542" y="14874"/>
                  </a:cubicBezTo>
                  <a:cubicBezTo>
                    <a:pt x="5274" y="14500"/>
                    <a:pt x="5011" y="14483"/>
                    <a:pt x="4576" y="14456"/>
                  </a:cubicBezTo>
                  <a:cubicBezTo>
                    <a:pt x="4417" y="14446"/>
                    <a:pt x="4250" y="14435"/>
                    <a:pt x="4075" y="14406"/>
                  </a:cubicBezTo>
                  <a:cubicBezTo>
                    <a:pt x="2882" y="14208"/>
                    <a:pt x="2647" y="13152"/>
                    <a:pt x="2440" y="12220"/>
                  </a:cubicBezTo>
                  <a:cubicBezTo>
                    <a:pt x="2383" y="11966"/>
                    <a:pt x="2326" y="11709"/>
                    <a:pt x="2250" y="11463"/>
                  </a:cubicBezTo>
                  <a:cubicBezTo>
                    <a:pt x="2183" y="11247"/>
                    <a:pt x="2139" y="11003"/>
                    <a:pt x="2096" y="10768"/>
                  </a:cubicBezTo>
                  <a:cubicBezTo>
                    <a:pt x="2020" y="10354"/>
                    <a:pt x="1942" y="9926"/>
                    <a:pt x="1747" y="9653"/>
                  </a:cubicBezTo>
                  <a:cubicBezTo>
                    <a:pt x="1632" y="9492"/>
                    <a:pt x="1377" y="9386"/>
                    <a:pt x="1108" y="9275"/>
                  </a:cubicBezTo>
                  <a:cubicBezTo>
                    <a:pt x="646" y="9083"/>
                    <a:pt x="70" y="8845"/>
                    <a:pt x="6" y="8163"/>
                  </a:cubicBezTo>
                  <a:cubicBezTo>
                    <a:pt x="-57" y="7497"/>
                    <a:pt x="425" y="7041"/>
                    <a:pt x="850" y="6639"/>
                  </a:cubicBezTo>
                  <a:cubicBezTo>
                    <a:pt x="1060" y="6440"/>
                    <a:pt x="1258" y="6252"/>
                    <a:pt x="1362" y="6068"/>
                  </a:cubicBezTo>
                  <a:cubicBezTo>
                    <a:pt x="1622" y="5601"/>
                    <a:pt x="1599" y="5338"/>
                    <a:pt x="1551" y="5162"/>
                  </a:cubicBezTo>
                  <a:lnTo>
                    <a:pt x="1515" y="5031"/>
                  </a:lnTo>
                  <a:lnTo>
                    <a:pt x="1591" y="4920"/>
                  </a:lnTo>
                  <a:cubicBezTo>
                    <a:pt x="1854" y="4532"/>
                    <a:pt x="1596" y="3484"/>
                    <a:pt x="1425" y="2791"/>
                  </a:cubicBezTo>
                  <a:cubicBezTo>
                    <a:pt x="1344" y="2462"/>
                    <a:pt x="1274" y="2177"/>
                    <a:pt x="1245" y="1949"/>
                  </a:cubicBezTo>
                  <a:lnTo>
                    <a:pt x="1168" y="1347"/>
                  </a:lnTo>
                  <a:lnTo>
                    <a:pt x="1675" y="1666"/>
                  </a:lnTo>
                  <a:cubicBezTo>
                    <a:pt x="2041" y="1897"/>
                    <a:pt x="2300" y="2000"/>
                    <a:pt x="2515" y="2000"/>
                  </a:cubicBezTo>
                  <a:cubicBezTo>
                    <a:pt x="2802" y="2000"/>
                    <a:pt x="3067" y="1823"/>
                    <a:pt x="3589" y="1400"/>
                  </a:cubicBezTo>
                  <a:cubicBezTo>
                    <a:pt x="4491" y="672"/>
                    <a:pt x="5475" y="0"/>
                    <a:pt x="6560" y="0"/>
                  </a:cubicBezTo>
                  <a:cubicBezTo>
                    <a:pt x="7162" y="0"/>
                    <a:pt x="7746" y="213"/>
                    <a:pt x="8298" y="632"/>
                  </a:cubicBezTo>
                  <a:cubicBezTo>
                    <a:pt x="8620" y="877"/>
                    <a:pt x="8915" y="1178"/>
                    <a:pt x="9202" y="1469"/>
                  </a:cubicBezTo>
                  <a:cubicBezTo>
                    <a:pt x="9788" y="2065"/>
                    <a:pt x="10342" y="2628"/>
                    <a:pt x="11015" y="2628"/>
                  </a:cubicBezTo>
                  <a:cubicBezTo>
                    <a:pt x="11266" y="2628"/>
                    <a:pt x="11527" y="2553"/>
                    <a:pt x="11807" y="2400"/>
                  </a:cubicBezTo>
                  <a:lnTo>
                    <a:pt x="11908" y="2292"/>
                  </a:lnTo>
                  <a:cubicBezTo>
                    <a:pt x="12404" y="1762"/>
                    <a:pt x="12842" y="1504"/>
                    <a:pt x="13246" y="1504"/>
                  </a:cubicBezTo>
                  <a:cubicBezTo>
                    <a:pt x="14124" y="1504"/>
                    <a:pt x="14498" y="2651"/>
                    <a:pt x="14828" y="3663"/>
                  </a:cubicBezTo>
                  <a:cubicBezTo>
                    <a:pt x="14951" y="4042"/>
                    <a:pt x="15140" y="4470"/>
                    <a:pt x="15376" y="4470"/>
                  </a:cubicBezTo>
                  <a:cubicBezTo>
                    <a:pt x="15597" y="4470"/>
                    <a:pt x="15929" y="4194"/>
                    <a:pt x="16250" y="3926"/>
                  </a:cubicBezTo>
                  <a:cubicBezTo>
                    <a:pt x="16549" y="3677"/>
                    <a:pt x="16858" y="3419"/>
                    <a:pt x="17197" y="3265"/>
                  </a:cubicBezTo>
                  <a:lnTo>
                    <a:pt x="17497" y="3128"/>
                  </a:lnTo>
                  <a:lnTo>
                    <a:pt x="17585" y="3452"/>
                  </a:lnTo>
                  <a:cubicBezTo>
                    <a:pt x="17621" y="3586"/>
                    <a:pt x="17668" y="3722"/>
                    <a:pt x="17715" y="3861"/>
                  </a:cubicBezTo>
                  <a:cubicBezTo>
                    <a:pt x="17782" y="4060"/>
                    <a:pt x="17854" y="4273"/>
                    <a:pt x="17903" y="4495"/>
                  </a:cubicBezTo>
                  <a:cubicBezTo>
                    <a:pt x="18422" y="4141"/>
                    <a:pt x="19208" y="3780"/>
                    <a:pt x="19594" y="3780"/>
                  </a:cubicBezTo>
                  <a:cubicBezTo>
                    <a:pt x="19635" y="3780"/>
                    <a:pt x="19674" y="3783"/>
                    <a:pt x="19710" y="3788"/>
                  </a:cubicBezTo>
                  <a:lnTo>
                    <a:pt x="19686" y="4106"/>
                  </a:lnTo>
                  <a:lnTo>
                    <a:pt x="19815" y="4318"/>
                  </a:lnTo>
                  <a:cubicBezTo>
                    <a:pt x="19735" y="4373"/>
                    <a:pt x="19143" y="4845"/>
                    <a:pt x="19069" y="4921"/>
                  </a:cubicBezTo>
                  <a:cubicBezTo>
                    <a:pt x="18540" y="5547"/>
                    <a:pt x="19364" y="6925"/>
                    <a:pt x="19965" y="7932"/>
                  </a:cubicBezTo>
                  <a:cubicBezTo>
                    <a:pt x="20181" y="8292"/>
                    <a:pt x="20367" y="8604"/>
                    <a:pt x="20487" y="8866"/>
                  </a:cubicBezTo>
                  <a:cubicBezTo>
                    <a:pt x="20908" y="9785"/>
                    <a:pt x="20940" y="10796"/>
                    <a:pt x="20970" y="11774"/>
                  </a:cubicBezTo>
                  <a:cubicBezTo>
                    <a:pt x="20986" y="12273"/>
                    <a:pt x="21001" y="12744"/>
                    <a:pt x="21064" y="13202"/>
                  </a:cubicBezTo>
                  <a:cubicBezTo>
                    <a:pt x="21070" y="13251"/>
                    <a:pt x="21096" y="13406"/>
                    <a:pt x="21132" y="13618"/>
                  </a:cubicBezTo>
                  <a:cubicBezTo>
                    <a:pt x="21543" y="16078"/>
                    <a:pt x="21516" y="16111"/>
                    <a:pt x="21401" y="16250"/>
                  </a:cubicBezTo>
                  <a:lnTo>
                    <a:pt x="21316" y="16352"/>
                  </a:lnTo>
                  <a:lnTo>
                    <a:pt x="21140" y="16355"/>
                  </a:lnTo>
                  <a:lnTo>
                    <a:pt x="21100" y="16343"/>
                  </a:lnTo>
                  <a:cubicBezTo>
                    <a:pt x="20734" y="16232"/>
                    <a:pt x="20367" y="16090"/>
                    <a:pt x="20012" y="15952"/>
                  </a:cubicBezTo>
                  <a:cubicBezTo>
                    <a:pt x="19240" y="15654"/>
                    <a:pt x="18442" y="15345"/>
                    <a:pt x="17652" y="15345"/>
                  </a:cubicBezTo>
                  <a:lnTo>
                    <a:pt x="17530" y="15347"/>
                  </a:lnTo>
                  <a:cubicBezTo>
                    <a:pt x="16516" y="15387"/>
                    <a:pt x="15175" y="15962"/>
                    <a:pt x="14375" y="16509"/>
                  </a:cubicBezTo>
                  <a:cubicBezTo>
                    <a:pt x="13645" y="17013"/>
                    <a:pt x="13756" y="17764"/>
                    <a:pt x="13884" y="18634"/>
                  </a:cubicBezTo>
                  <a:cubicBezTo>
                    <a:pt x="13934" y="18970"/>
                    <a:pt x="13985" y="19318"/>
                    <a:pt x="13986" y="19661"/>
                  </a:cubicBezTo>
                  <a:cubicBezTo>
                    <a:pt x="13988" y="20227"/>
                    <a:pt x="13821" y="20686"/>
                    <a:pt x="13490" y="21026"/>
                  </a:cubicBezTo>
                  <a:cubicBezTo>
                    <a:pt x="13123" y="21401"/>
                    <a:pt x="12580" y="21600"/>
                    <a:pt x="11919" y="21600"/>
                  </a:cubicBezTo>
                  <a:close/>
                </a:path>
              </a:pathLst>
            </a:custGeom>
            <a:solidFill>
              <a:srgbClr val="C0CAD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16" name="Shape"/>
            <p:cNvSpPr/>
            <p:nvPr/>
          </p:nvSpPr>
          <p:spPr>
            <a:xfrm>
              <a:off x="1473342" y="1566133"/>
              <a:ext cx="726656" cy="823810"/>
            </a:xfrm>
            <a:custGeom>
              <a:avLst/>
              <a:gdLst/>
              <a:ahLst/>
              <a:cxnLst>
                <a:cxn ang="0">
                  <a:pos x="wd2" y="hd2"/>
                </a:cxn>
                <a:cxn ang="5400000">
                  <a:pos x="wd2" y="hd2"/>
                </a:cxn>
                <a:cxn ang="10800000">
                  <a:pos x="wd2" y="hd2"/>
                </a:cxn>
                <a:cxn ang="16200000">
                  <a:pos x="wd2" y="hd2"/>
                </a:cxn>
              </a:cxnLst>
              <a:rect l="0" t="0" r="r" b="b"/>
              <a:pathLst>
                <a:path w="21552" h="21600" extrusionOk="0">
                  <a:moveTo>
                    <a:pt x="15447" y="20755"/>
                  </a:moveTo>
                  <a:cubicBezTo>
                    <a:pt x="15464" y="20558"/>
                    <a:pt x="15512" y="20310"/>
                    <a:pt x="15567" y="20023"/>
                  </a:cubicBezTo>
                  <a:cubicBezTo>
                    <a:pt x="15712" y="19274"/>
                    <a:pt x="15931" y="18141"/>
                    <a:pt x="15497" y="17775"/>
                  </a:cubicBezTo>
                  <a:cubicBezTo>
                    <a:pt x="15406" y="17698"/>
                    <a:pt x="15315" y="17661"/>
                    <a:pt x="15218" y="17661"/>
                  </a:cubicBezTo>
                  <a:cubicBezTo>
                    <a:pt x="14744" y="17661"/>
                    <a:pt x="14082" y="18466"/>
                    <a:pt x="13784" y="19011"/>
                  </a:cubicBezTo>
                  <a:lnTo>
                    <a:pt x="13522" y="19488"/>
                  </a:lnTo>
                  <a:lnTo>
                    <a:pt x="13276" y="19004"/>
                  </a:lnTo>
                  <a:cubicBezTo>
                    <a:pt x="13071" y="18601"/>
                    <a:pt x="12547" y="18168"/>
                    <a:pt x="12095" y="18168"/>
                  </a:cubicBezTo>
                  <a:cubicBezTo>
                    <a:pt x="11976" y="18168"/>
                    <a:pt x="11866" y="18198"/>
                    <a:pt x="11761" y="18259"/>
                  </a:cubicBezTo>
                  <a:cubicBezTo>
                    <a:pt x="11587" y="18359"/>
                    <a:pt x="11523" y="18664"/>
                    <a:pt x="11462" y="18959"/>
                  </a:cubicBezTo>
                  <a:cubicBezTo>
                    <a:pt x="11372" y="19392"/>
                    <a:pt x="11248" y="19985"/>
                    <a:pt x="10590" y="20033"/>
                  </a:cubicBezTo>
                  <a:cubicBezTo>
                    <a:pt x="10553" y="20036"/>
                    <a:pt x="10519" y="20037"/>
                    <a:pt x="10486" y="20037"/>
                  </a:cubicBezTo>
                  <a:cubicBezTo>
                    <a:pt x="10170" y="20037"/>
                    <a:pt x="9911" y="19926"/>
                    <a:pt x="9737" y="19717"/>
                  </a:cubicBezTo>
                  <a:cubicBezTo>
                    <a:pt x="9228" y="19103"/>
                    <a:pt x="9659" y="17869"/>
                    <a:pt x="9664" y="17856"/>
                  </a:cubicBezTo>
                  <a:cubicBezTo>
                    <a:pt x="9922" y="17128"/>
                    <a:pt x="9728" y="16641"/>
                    <a:pt x="8950" y="16060"/>
                  </a:cubicBezTo>
                  <a:cubicBezTo>
                    <a:pt x="8763" y="15919"/>
                    <a:pt x="8538" y="15800"/>
                    <a:pt x="8300" y="15673"/>
                  </a:cubicBezTo>
                  <a:cubicBezTo>
                    <a:pt x="7792" y="15403"/>
                    <a:pt x="7268" y="15123"/>
                    <a:pt x="7013" y="14600"/>
                  </a:cubicBezTo>
                  <a:cubicBezTo>
                    <a:pt x="7008" y="14591"/>
                    <a:pt x="6511" y="12913"/>
                    <a:pt x="6751" y="12295"/>
                  </a:cubicBezTo>
                  <a:cubicBezTo>
                    <a:pt x="6501" y="12112"/>
                    <a:pt x="6296" y="11875"/>
                    <a:pt x="6199" y="11737"/>
                  </a:cubicBezTo>
                  <a:cubicBezTo>
                    <a:pt x="6024" y="11491"/>
                    <a:pt x="5962" y="11249"/>
                    <a:pt x="5913" y="11055"/>
                  </a:cubicBezTo>
                  <a:cubicBezTo>
                    <a:pt x="5833" y="10742"/>
                    <a:pt x="5793" y="10584"/>
                    <a:pt x="5381" y="10467"/>
                  </a:cubicBezTo>
                  <a:cubicBezTo>
                    <a:pt x="5100" y="10388"/>
                    <a:pt x="4798" y="10361"/>
                    <a:pt x="4478" y="10334"/>
                  </a:cubicBezTo>
                  <a:cubicBezTo>
                    <a:pt x="4171" y="10307"/>
                    <a:pt x="3854" y="10279"/>
                    <a:pt x="3542" y="10201"/>
                  </a:cubicBezTo>
                  <a:cubicBezTo>
                    <a:pt x="2986" y="10057"/>
                    <a:pt x="2559" y="9993"/>
                    <a:pt x="2115" y="9986"/>
                  </a:cubicBezTo>
                  <a:cubicBezTo>
                    <a:pt x="2115" y="9986"/>
                    <a:pt x="1804" y="9986"/>
                    <a:pt x="1803" y="9986"/>
                  </a:cubicBezTo>
                  <a:cubicBezTo>
                    <a:pt x="1450" y="9986"/>
                    <a:pt x="861" y="9984"/>
                    <a:pt x="820" y="9215"/>
                  </a:cubicBezTo>
                  <a:cubicBezTo>
                    <a:pt x="792" y="8671"/>
                    <a:pt x="868" y="7949"/>
                    <a:pt x="1003" y="7398"/>
                  </a:cubicBezTo>
                  <a:cubicBezTo>
                    <a:pt x="921" y="7399"/>
                    <a:pt x="834" y="7400"/>
                    <a:pt x="753" y="7400"/>
                  </a:cubicBezTo>
                  <a:cubicBezTo>
                    <a:pt x="430" y="7400"/>
                    <a:pt x="217" y="7400"/>
                    <a:pt x="144" y="7207"/>
                  </a:cubicBezTo>
                  <a:cubicBezTo>
                    <a:pt x="-48" y="6699"/>
                    <a:pt x="-48" y="6140"/>
                    <a:pt x="144" y="5634"/>
                  </a:cubicBezTo>
                  <a:lnTo>
                    <a:pt x="256" y="5339"/>
                  </a:lnTo>
                  <a:lnTo>
                    <a:pt x="647" y="5554"/>
                  </a:lnTo>
                  <a:cubicBezTo>
                    <a:pt x="777" y="5628"/>
                    <a:pt x="834" y="5658"/>
                    <a:pt x="940" y="5658"/>
                  </a:cubicBezTo>
                  <a:cubicBezTo>
                    <a:pt x="975" y="5658"/>
                    <a:pt x="1015" y="5654"/>
                    <a:pt x="1059" y="5647"/>
                  </a:cubicBezTo>
                  <a:cubicBezTo>
                    <a:pt x="1242" y="5619"/>
                    <a:pt x="1392" y="5562"/>
                    <a:pt x="1550" y="5502"/>
                  </a:cubicBezTo>
                  <a:cubicBezTo>
                    <a:pt x="1783" y="5414"/>
                    <a:pt x="2024" y="5323"/>
                    <a:pt x="2355" y="5323"/>
                  </a:cubicBezTo>
                  <a:cubicBezTo>
                    <a:pt x="2439" y="5323"/>
                    <a:pt x="2527" y="5329"/>
                    <a:pt x="2622" y="5342"/>
                  </a:cubicBezTo>
                  <a:cubicBezTo>
                    <a:pt x="3673" y="5491"/>
                    <a:pt x="4441" y="5794"/>
                    <a:pt x="5040" y="6296"/>
                  </a:cubicBezTo>
                  <a:cubicBezTo>
                    <a:pt x="5233" y="6457"/>
                    <a:pt x="5356" y="6742"/>
                    <a:pt x="5486" y="7043"/>
                  </a:cubicBezTo>
                  <a:cubicBezTo>
                    <a:pt x="5565" y="7225"/>
                    <a:pt x="5697" y="7531"/>
                    <a:pt x="5781" y="7583"/>
                  </a:cubicBezTo>
                  <a:cubicBezTo>
                    <a:pt x="5807" y="7551"/>
                    <a:pt x="5935" y="7344"/>
                    <a:pt x="6003" y="7232"/>
                  </a:cubicBezTo>
                  <a:cubicBezTo>
                    <a:pt x="6131" y="7022"/>
                    <a:pt x="6253" y="6824"/>
                    <a:pt x="6444" y="6730"/>
                  </a:cubicBezTo>
                  <a:cubicBezTo>
                    <a:pt x="6568" y="6669"/>
                    <a:pt x="6697" y="6638"/>
                    <a:pt x="6828" y="6638"/>
                  </a:cubicBezTo>
                  <a:cubicBezTo>
                    <a:pt x="7031" y="6638"/>
                    <a:pt x="7199" y="6710"/>
                    <a:pt x="7348" y="6774"/>
                  </a:cubicBezTo>
                  <a:cubicBezTo>
                    <a:pt x="7415" y="6803"/>
                    <a:pt x="7484" y="6834"/>
                    <a:pt x="7558" y="6854"/>
                  </a:cubicBezTo>
                  <a:cubicBezTo>
                    <a:pt x="7660" y="6882"/>
                    <a:pt x="7705" y="6887"/>
                    <a:pt x="7725" y="6887"/>
                  </a:cubicBezTo>
                  <a:cubicBezTo>
                    <a:pt x="7734" y="6887"/>
                    <a:pt x="7749" y="6882"/>
                    <a:pt x="7806" y="6857"/>
                  </a:cubicBezTo>
                  <a:cubicBezTo>
                    <a:pt x="7844" y="6841"/>
                    <a:pt x="7888" y="6822"/>
                    <a:pt x="7943" y="6801"/>
                  </a:cubicBezTo>
                  <a:lnTo>
                    <a:pt x="7998" y="6780"/>
                  </a:lnTo>
                  <a:cubicBezTo>
                    <a:pt x="7998" y="6780"/>
                    <a:pt x="8058" y="6781"/>
                    <a:pt x="8059" y="6781"/>
                  </a:cubicBezTo>
                  <a:cubicBezTo>
                    <a:pt x="8207" y="6781"/>
                    <a:pt x="8353" y="6759"/>
                    <a:pt x="8503" y="6739"/>
                  </a:cubicBezTo>
                  <a:cubicBezTo>
                    <a:pt x="8686" y="6713"/>
                    <a:pt x="8876" y="6686"/>
                    <a:pt x="9069" y="6686"/>
                  </a:cubicBezTo>
                  <a:cubicBezTo>
                    <a:pt x="9274" y="6686"/>
                    <a:pt x="9449" y="6717"/>
                    <a:pt x="9603" y="6780"/>
                  </a:cubicBezTo>
                  <a:cubicBezTo>
                    <a:pt x="9738" y="6835"/>
                    <a:pt x="9849" y="6895"/>
                    <a:pt x="9949" y="6950"/>
                  </a:cubicBezTo>
                  <a:cubicBezTo>
                    <a:pt x="10097" y="7030"/>
                    <a:pt x="10178" y="7072"/>
                    <a:pt x="10263" y="7072"/>
                  </a:cubicBezTo>
                  <a:cubicBezTo>
                    <a:pt x="10343" y="7072"/>
                    <a:pt x="10454" y="7035"/>
                    <a:pt x="10593" y="6961"/>
                  </a:cubicBezTo>
                  <a:cubicBezTo>
                    <a:pt x="10919" y="6787"/>
                    <a:pt x="11047" y="6376"/>
                    <a:pt x="11183" y="5941"/>
                  </a:cubicBezTo>
                  <a:cubicBezTo>
                    <a:pt x="11353" y="5396"/>
                    <a:pt x="11546" y="4779"/>
                    <a:pt x="12213" y="4544"/>
                  </a:cubicBezTo>
                  <a:cubicBezTo>
                    <a:pt x="12384" y="4483"/>
                    <a:pt x="12554" y="4453"/>
                    <a:pt x="12718" y="4453"/>
                  </a:cubicBezTo>
                  <a:cubicBezTo>
                    <a:pt x="13062" y="4453"/>
                    <a:pt x="13313" y="4583"/>
                    <a:pt x="13495" y="4679"/>
                  </a:cubicBezTo>
                  <a:cubicBezTo>
                    <a:pt x="13554" y="4709"/>
                    <a:pt x="13634" y="4751"/>
                    <a:pt x="13667" y="4758"/>
                  </a:cubicBezTo>
                  <a:cubicBezTo>
                    <a:pt x="13655" y="4750"/>
                    <a:pt x="13750" y="4662"/>
                    <a:pt x="13900" y="4233"/>
                  </a:cubicBezTo>
                  <a:cubicBezTo>
                    <a:pt x="14166" y="3477"/>
                    <a:pt x="14611" y="2706"/>
                    <a:pt x="15881" y="2623"/>
                  </a:cubicBezTo>
                  <a:cubicBezTo>
                    <a:pt x="15844" y="2318"/>
                    <a:pt x="15864" y="2006"/>
                    <a:pt x="15883" y="1701"/>
                  </a:cubicBezTo>
                  <a:cubicBezTo>
                    <a:pt x="15910" y="1269"/>
                    <a:pt x="15935" y="861"/>
                    <a:pt x="15803" y="521"/>
                  </a:cubicBezTo>
                  <a:cubicBezTo>
                    <a:pt x="15790" y="483"/>
                    <a:pt x="15778" y="458"/>
                    <a:pt x="15761" y="433"/>
                  </a:cubicBezTo>
                  <a:lnTo>
                    <a:pt x="15482" y="0"/>
                  </a:lnTo>
                  <a:lnTo>
                    <a:pt x="16042" y="65"/>
                  </a:lnTo>
                  <a:cubicBezTo>
                    <a:pt x="16792" y="153"/>
                    <a:pt x="17441" y="304"/>
                    <a:pt x="17784" y="1265"/>
                  </a:cubicBezTo>
                  <a:cubicBezTo>
                    <a:pt x="18120" y="2201"/>
                    <a:pt x="18591" y="2677"/>
                    <a:pt x="19360" y="2859"/>
                  </a:cubicBezTo>
                  <a:cubicBezTo>
                    <a:pt x="19632" y="2922"/>
                    <a:pt x="19901" y="2954"/>
                    <a:pt x="20159" y="2954"/>
                  </a:cubicBezTo>
                  <a:cubicBezTo>
                    <a:pt x="20471" y="2954"/>
                    <a:pt x="20754" y="2905"/>
                    <a:pt x="20979" y="2812"/>
                  </a:cubicBezTo>
                  <a:lnTo>
                    <a:pt x="21552" y="2574"/>
                  </a:lnTo>
                  <a:lnTo>
                    <a:pt x="21366" y="3109"/>
                  </a:lnTo>
                  <a:cubicBezTo>
                    <a:pt x="21347" y="3163"/>
                    <a:pt x="21324" y="3217"/>
                    <a:pt x="21297" y="3274"/>
                  </a:cubicBezTo>
                  <a:cubicBezTo>
                    <a:pt x="20968" y="3973"/>
                    <a:pt x="20357" y="4516"/>
                    <a:pt x="19765" y="5042"/>
                  </a:cubicBezTo>
                  <a:cubicBezTo>
                    <a:pt x="19226" y="5522"/>
                    <a:pt x="18716" y="5976"/>
                    <a:pt x="18405" y="6535"/>
                  </a:cubicBezTo>
                  <a:cubicBezTo>
                    <a:pt x="18299" y="6724"/>
                    <a:pt x="18177" y="6914"/>
                    <a:pt x="18055" y="7106"/>
                  </a:cubicBezTo>
                  <a:cubicBezTo>
                    <a:pt x="17809" y="7490"/>
                    <a:pt x="17555" y="7888"/>
                    <a:pt x="17437" y="8288"/>
                  </a:cubicBezTo>
                  <a:cubicBezTo>
                    <a:pt x="17311" y="8706"/>
                    <a:pt x="17418" y="9129"/>
                    <a:pt x="17530" y="9576"/>
                  </a:cubicBezTo>
                  <a:lnTo>
                    <a:pt x="17557" y="9682"/>
                  </a:lnTo>
                  <a:cubicBezTo>
                    <a:pt x="17634" y="9997"/>
                    <a:pt x="17686" y="10303"/>
                    <a:pt x="17738" y="10605"/>
                  </a:cubicBezTo>
                  <a:cubicBezTo>
                    <a:pt x="17829" y="11144"/>
                    <a:pt x="17916" y="11653"/>
                    <a:pt x="18141" y="12188"/>
                  </a:cubicBezTo>
                  <a:cubicBezTo>
                    <a:pt x="18262" y="12470"/>
                    <a:pt x="18414" y="12751"/>
                    <a:pt x="18561" y="13023"/>
                  </a:cubicBezTo>
                  <a:cubicBezTo>
                    <a:pt x="18742" y="13358"/>
                    <a:pt x="18929" y="13706"/>
                    <a:pt x="19071" y="14074"/>
                  </a:cubicBezTo>
                  <a:lnTo>
                    <a:pt x="19246" y="14512"/>
                  </a:lnTo>
                  <a:cubicBezTo>
                    <a:pt x="19721" y="15691"/>
                    <a:pt x="20260" y="17027"/>
                    <a:pt x="19995" y="18243"/>
                  </a:cubicBezTo>
                  <a:cubicBezTo>
                    <a:pt x="19772" y="19242"/>
                    <a:pt x="19245" y="19884"/>
                    <a:pt x="18429" y="20154"/>
                  </a:cubicBezTo>
                  <a:cubicBezTo>
                    <a:pt x="18148" y="20248"/>
                    <a:pt x="17833" y="20298"/>
                    <a:pt x="17500" y="20350"/>
                  </a:cubicBezTo>
                  <a:cubicBezTo>
                    <a:pt x="16896" y="20446"/>
                    <a:pt x="16270" y="20545"/>
                    <a:pt x="15951" y="20922"/>
                  </a:cubicBezTo>
                  <a:lnTo>
                    <a:pt x="15377" y="21600"/>
                  </a:lnTo>
                  <a:cubicBezTo>
                    <a:pt x="15377" y="21600"/>
                    <a:pt x="15447" y="20755"/>
                    <a:pt x="15447" y="20755"/>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17" name="Shape"/>
            <p:cNvSpPr/>
            <p:nvPr/>
          </p:nvSpPr>
          <p:spPr>
            <a:xfrm>
              <a:off x="1303341" y="2528456"/>
              <a:ext cx="2020745" cy="1434668"/>
            </a:xfrm>
            <a:custGeom>
              <a:avLst/>
              <a:gdLst/>
              <a:ahLst/>
              <a:cxnLst>
                <a:cxn ang="0">
                  <a:pos x="wd2" y="hd2"/>
                </a:cxn>
                <a:cxn ang="5400000">
                  <a:pos x="wd2" y="hd2"/>
                </a:cxn>
                <a:cxn ang="10800000">
                  <a:pos x="wd2" y="hd2"/>
                </a:cxn>
                <a:cxn ang="16200000">
                  <a:pos x="wd2" y="hd2"/>
                </a:cxn>
              </a:cxnLst>
              <a:rect l="0" t="0" r="r" b="b"/>
              <a:pathLst>
                <a:path w="21577" h="21600" extrusionOk="0">
                  <a:moveTo>
                    <a:pt x="5494" y="21600"/>
                  </a:moveTo>
                  <a:cubicBezTo>
                    <a:pt x="5137" y="21600"/>
                    <a:pt x="5069" y="20941"/>
                    <a:pt x="5050" y="20614"/>
                  </a:cubicBezTo>
                  <a:cubicBezTo>
                    <a:pt x="4914" y="20557"/>
                    <a:pt x="4756" y="20530"/>
                    <a:pt x="4560" y="20530"/>
                  </a:cubicBezTo>
                  <a:cubicBezTo>
                    <a:pt x="4390" y="20530"/>
                    <a:pt x="4210" y="20550"/>
                    <a:pt x="4036" y="20570"/>
                  </a:cubicBezTo>
                  <a:cubicBezTo>
                    <a:pt x="3860" y="20590"/>
                    <a:pt x="3677" y="20611"/>
                    <a:pt x="3503" y="20611"/>
                  </a:cubicBezTo>
                  <a:cubicBezTo>
                    <a:pt x="3167" y="20611"/>
                    <a:pt x="2918" y="20530"/>
                    <a:pt x="2719" y="20357"/>
                  </a:cubicBezTo>
                  <a:cubicBezTo>
                    <a:pt x="2613" y="20266"/>
                    <a:pt x="2551" y="20122"/>
                    <a:pt x="2497" y="19995"/>
                  </a:cubicBezTo>
                  <a:cubicBezTo>
                    <a:pt x="2449" y="19884"/>
                    <a:pt x="2404" y="19779"/>
                    <a:pt x="2338" y="19724"/>
                  </a:cubicBezTo>
                  <a:cubicBezTo>
                    <a:pt x="2243" y="19644"/>
                    <a:pt x="2100" y="19635"/>
                    <a:pt x="1961" y="19626"/>
                  </a:cubicBezTo>
                  <a:cubicBezTo>
                    <a:pt x="1850" y="19619"/>
                    <a:pt x="1735" y="19612"/>
                    <a:pt x="1633" y="19570"/>
                  </a:cubicBezTo>
                  <a:cubicBezTo>
                    <a:pt x="1175" y="19384"/>
                    <a:pt x="1201" y="18842"/>
                    <a:pt x="1225" y="18364"/>
                  </a:cubicBezTo>
                  <a:cubicBezTo>
                    <a:pt x="1231" y="18234"/>
                    <a:pt x="1238" y="18101"/>
                    <a:pt x="1235" y="17975"/>
                  </a:cubicBezTo>
                  <a:cubicBezTo>
                    <a:pt x="1222" y="17973"/>
                    <a:pt x="1210" y="17973"/>
                    <a:pt x="1198" y="17973"/>
                  </a:cubicBezTo>
                  <a:cubicBezTo>
                    <a:pt x="1059" y="17973"/>
                    <a:pt x="955" y="18051"/>
                    <a:pt x="844" y="18134"/>
                  </a:cubicBezTo>
                  <a:cubicBezTo>
                    <a:pt x="737" y="18214"/>
                    <a:pt x="626" y="18297"/>
                    <a:pt x="489" y="18297"/>
                  </a:cubicBezTo>
                  <a:cubicBezTo>
                    <a:pt x="383" y="18297"/>
                    <a:pt x="276" y="18247"/>
                    <a:pt x="163" y="18144"/>
                  </a:cubicBezTo>
                  <a:lnTo>
                    <a:pt x="78" y="18067"/>
                  </a:lnTo>
                  <a:lnTo>
                    <a:pt x="133" y="17948"/>
                  </a:lnTo>
                  <a:cubicBezTo>
                    <a:pt x="192" y="17820"/>
                    <a:pt x="159" y="17608"/>
                    <a:pt x="127" y="17404"/>
                  </a:cubicBezTo>
                  <a:cubicBezTo>
                    <a:pt x="110" y="17295"/>
                    <a:pt x="93" y="17192"/>
                    <a:pt x="89" y="17093"/>
                  </a:cubicBezTo>
                  <a:cubicBezTo>
                    <a:pt x="71" y="16696"/>
                    <a:pt x="147" y="16593"/>
                    <a:pt x="312" y="16524"/>
                  </a:cubicBezTo>
                  <a:cubicBezTo>
                    <a:pt x="356" y="16506"/>
                    <a:pt x="401" y="16487"/>
                    <a:pt x="449" y="16438"/>
                  </a:cubicBezTo>
                  <a:cubicBezTo>
                    <a:pt x="407" y="16390"/>
                    <a:pt x="353" y="16371"/>
                    <a:pt x="278" y="16348"/>
                  </a:cubicBezTo>
                  <a:cubicBezTo>
                    <a:pt x="189" y="16321"/>
                    <a:pt x="89" y="16291"/>
                    <a:pt x="0" y="16180"/>
                  </a:cubicBezTo>
                  <a:lnTo>
                    <a:pt x="133" y="15967"/>
                  </a:lnTo>
                  <a:cubicBezTo>
                    <a:pt x="124" y="15955"/>
                    <a:pt x="115" y="15951"/>
                    <a:pt x="112" y="15951"/>
                  </a:cubicBezTo>
                  <a:lnTo>
                    <a:pt x="112" y="15951"/>
                  </a:lnTo>
                  <a:cubicBezTo>
                    <a:pt x="259" y="15951"/>
                    <a:pt x="837" y="15418"/>
                    <a:pt x="916" y="15299"/>
                  </a:cubicBezTo>
                  <a:cubicBezTo>
                    <a:pt x="1094" y="15034"/>
                    <a:pt x="1071" y="15000"/>
                    <a:pt x="962" y="14836"/>
                  </a:cubicBezTo>
                  <a:cubicBezTo>
                    <a:pt x="905" y="14751"/>
                    <a:pt x="834" y="14645"/>
                    <a:pt x="782" y="14489"/>
                  </a:cubicBezTo>
                  <a:cubicBezTo>
                    <a:pt x="715" y="14292"/>
                    <a:pt x="721" y="14026"/>
                    <a:pt x="736" y="13769"/>
                  </a:cubicBezTo>
                  <a:lnTo>
                    <a:pt x="748" y="13571"/>
                  </a:lnTo>
                  <a:lnTo>
                    <a:pt x="877" y="13651"/>
                  </a:lnTo>
                  <a:cubicBezTo>
                    <a:pt x="1008" y="13731"/>
                    <a:pt x="1118" y="13768"/>
                    <a:pt x="1224" y="13768"/>
                  </a:cubicBezTo>
                  <a:cubicBezTo>
                    <a:pt x="1243" y="13768"/>
                    <a:pt x="1262" y="13767"/>
                    <a:pt x="1281" y="13765"/>
                  </a:cubicBezTo>
                  <a:cubicBezTo>
                    <a:pt x="1324" y="13759"/>
                    <a:pt x="1412" y="13693"/>
                    <a:pt x="1489" y="13635"/>
                  </a:cubicBezTo>
                  <a:cubicBezTo>
                    <a:pt x="1526" y="13607"/>
                    <a:pt x="1564" y="13579"/>
                    <a:pt x="1601" y="13553"/>
                  </a:cubicBezTo>
                  <a:cubicBezTo>
                    <a:pt x="1474" y="13437"/>
                    <a:pt x="1393" y="13308"/>
                    <a:pt x="1360" y="13166"/>
                  </a:cubicBezTo>
                  <a:cubicBezTo>
                    <a:pt x="1337" y="13065"/>
                    <a:pt x="1326" y="12906"/>
                    <a:pt x="1410" y="12717"/>
                  </a:cubicBezTo>
                  <a:cubicBezTo>
                    <a:pt x="1531" y="12448"/>
                    <a:pt x="1731" y="12400"/>
                    <a:pt x="1907" y="12357"/>
                  </a:cubicBezTo>
                  <a:cubicBezTo>
                    <a:pt x="2027" y="12328"/>
                    <a:pt x="2141" y="12301"/>
                    <a:pt x="2214" y="12209"/>
                  </a:cubicBezTo>
                  <a:cubicBezTo>
                    <a:pt x="2478" y="11876"/>
                    <a:pt x="2455" y="10594"/>
                    <a:pt x="2332" y="10079"/>
                  </a:cubicBezTo>
                  <a:cubicBezTo>
                    <a:pt x="2320" y="10033"/>
                    <a:pt x="2302" y="10021"/>
                    <a:pt x="2230" y="9992"/>
                  </a:cubicBezTo>
                  <a:cubicBezTo>
                    <a:pt x="2164" y="9965"/>
                    <a:pt x="2073" y="9928"/>
                    <a:pt x="2010" y="9802"/>
                  </a:cubicBezTo>
                  <a:cubicBezTo>
                    <a:pt x="1911" y="9605"/>
                    <a:pt x="1986" y="9392"/>
                    <a:pt x="2040" y="9236"/>
                  </a:cubicBezTo>
                  <a:cubicBezTo>
                    <a:pt x="2070" y="9150"/>
                    <a:pt x="2102" y="9062"/>
                    <a:pt x="2100" y="8999"/>
                  </a:cubicBezTo>
                  <a:cubicBezTo>
                    <a:pt x="2099" y="8956"/>
                    <a:pt x="2073" y="8914"/>
                    <a:pt x="2032" y="8851"/>
                  </a:cubicBezTo>
                  <a:cubicBezTo>
                    <a:pt x="1964" y="8748"/>
                    <a:pt x="1852" y="8576"/>
                    <a:pt x="1956" y="8309"/>
                  </a:cubicBezTo>
                  <a:cubicBezTo>
                    <a:pt x="1998" y="8200"/>
                    <a:pt x="2062" y="8075"/>
                    <a:pt x="2174" y="8075"/>
                  </a:cubicBezTo>
                  <a:cubicBezTo>
                    <a:pt x="2209" y="8075"/>
                    <a:pt x="2241" y="8087"/>
                    <a:pt x="2271" y="8098"/>
                  </a:cubicBezTo>
                  <a:cubicBezTo>
                    <a:pt x="2304" y="8111"/>
                    <a:pt x="2335" y="8123"/>
                    <a:pt x="2374" y="8123"/>
                  </a:cubicBezTo>
                  <a:cubicBezTo>
                    <a:pt x="2472" y="8114"/>
                    <a:pt x="2511" y="8059"/>
                    <a:pt x="2571" y="7975"/>
                  </a:cubicBezTo>
                  <a:cubicBezTo>
                    <a:pt x="2619" y="7908"/>
                    <a:pt x="2674" y="7831"/>
                    <a:pt x="2758" y="7776"/>
                  </a:cubicBezTo>
                  <a:cubicBezTo>
                    <a:pt x="2841" y="7721"/>
                    <a:pt x="2931" y="7693"/>
                    <a:pt x="3026" y="7693"/>
                  </a:cubicBezTo>
                  <a:cubicBezTo>
                    <a:pt x="3203" y="7693"/>
                    <a:pt x="3374" y="7787"/>
                    <a:pt x="3539" y="7878"/>
                  </a:cubicBezTo>
                  <a:cubicBezTo>
                    <a:pt x="3690" y="7961"/>
                    <a:pt x="3833" y="8039"/>
                    <a:pt x="3969" y="8042"/>
                  </a:cubicBezTo>
                  <a:cubicBezTo>
                    <a:pt x="3969" y="8042"/>
                    <a:pt x="3969" y="8042"/>
                    <a:pt x="3969" y="8042"/>
                  </a:cubicBezTo>
                  <a:cubicBezTo>
                    <a:pt x="4052" y="8042"/>
                    <a:pt x="4127" y="8020"/>
                    <a:pt x="4199" y="7998"/>
                  </a:cubicBezTo>
                  <a:cubicBezTo>
                    <a:pt x="4272" y="7977"/>
                    <a:pt x="4347" y="7954"/>
                    <a:pt x="4419" y="7954"/>
                  </a:cubicBezTo>
                  <a:cubicBezTo>
                    <a:pt x="4598" y="7954"/>
                    <a:pt x="4721" y="8092"/>
                    <a:pt x="4798" y="8375"/>
                  </a:cubicBezTo>
                  <a:cubicBezTo>
                    <a:pt x="4902" y="8762"/>
                    <a:pt x="4915" y="9025"/>
                    <a:pt x="4839" y="9180"/>
                  </a:cubicBezTo>
                  <a:cubicBezTo>
                    <a:pt x="4811" y="9238"/>
                    <a:pt x="4759" y="9305"/>
                    <a:pt x="4666" y="9316"/>
                  </a:cubicBezTo>
                  <a:cubicBezTo>
                    <a:pt x="4656" y="9444"/>
                    <a:pt x="4657" y="9577"/>
                    <a:pt x="4659" y="9716"/>
                  </a:cubicBezTo>
                  <a:cubicBezTo>
                    <a:pt x="4664" y="10066"/>
                    <a:pt x="4669" y="10427"/>
                    <a:pt x="4483" y="10745"/>
                  </a:cubicBezTo>
                  <a:cubicBezTo>
                    <a:pt x="4381" y="10921"/>
                    <a:pt x="4241" y="10939"/>
                    <a:pt x="4129" y="10954"/>
                  </a:cubicBezTo>
                  <a:cubicBezTo>
                    <a:pt x="4044" y="10965"/>
                    <a:pt x="3990" y="10974"/>
                    <a:pt x="3964" y="11019"/>
                  </a:cubicBezTo>
                  <a:cubicBezTo>
                    <a:pt x="3953" y="11038"/>
                    <a:pt x="3918" y="11100"/>
                    <a:pt x="3928" y="11132"/>
                  </a:cubicBezTo>
                  <a:cubicBezTo>
                    <a:pt x="3954" y="11208"/>
                    <a:pt x="4130" y="11293"/>
                    <a:pt x="4328" y="11293"/>
                  </a:cubicBezTo>
                  <a:cubicBezTo>
                    <a:pt x="4393" y="11293"/>
                    <a:pt x="4435" y="11283"/>
                    <a:pt x="4452" y="11274"/>
                  </a:cubicBezTo>
                  <a:cubicBezTo>
                    <a:pt x="4655" y="11166"/>
                    <a:pt x="4744" y="10985"/>
                    <a:pt x="4867" y="10736"/>
                  </a:cubicBezTo>
                  <a:cubicBezTo>
                    <a:pt x="4892" y="10685"/>
                    <a:pt x="4918" y="10633"/>
                    <a:pt x="4946" y="10580"/>
                  </a:cubicBezTo>
                  <a:cubicBezTo>
                    <a:pt x="4970" y="10532"/>
                    <a:pt x="4994" y="10488"/>
                    <a:pt x="5017" y="10447"/>
                  </a:cubicBezTo>
                  <a:cubicBezTo>
                    <a:pt x="5120" y="10258"/>
                    <a:pt x="5176" y="10154"/>
                    <a:pt x="5175" y="9872"/>
                  </a:cubicBezTo>
                  <a:lnTo>
                    <a:pt x="5376" y="9870"/>
                  </a:lnTo>
                  <a:cubicBezTo>
                    <a:pt x="5375" y="9866"/>
                    <a:pt x="5376" y="9864"/>
                    <a:pt x="5378" y="9864"/>
                  </a:cubicBezTo>
                  <a:cubicBezTo>
                    <a:pt x="5391" y="9864"/>
                    <a:pt x="5458" y="9906"/>
                    <a:pt x="5666" y="9906"/>
                  </a:cubicBezTo>
                  <a:cubicBezTo>
                    <a:pt x="6004" y="9906"/>
                    <a:pt x="6465" y="9796"/>
                    <a:pt x="6522" y="9770"/>
                  </a:cubicBezTo>
                  <a:lnTo>
                    <a:pt x="6597" y="9735"/>
                  </a:lnTo>
                  <a:lnTo>
                    <a:pt x="6671" y="9904"/>
                  </a:lnTo>
                  <a:cubicBezTo>
                    <a:pt x="6734" y="10050"/>
                    <a:pt x="6828" y="10270"/>
                    <a:pt x="6926" y="10270"/>
                  </a:cubicBezTo>
                  <a:cubicBezTo>
                    <a:pt x="6980" y="10260"/>
                    <a:pt x="6991" y="10248"/>
                    <a:pt x="6991" y="10248"/>
                  </a:cubicBezTo>
                  <a:cubicBezTo>
                    <a:pt x="6984" y="10239"/>
                    <a:pt x="6947" y="10149"/>
                    <a:pt x="6928" y="10102"/>
                  </a:cubicBezTo>
                  <a:cubicBezTo>
                    <a:pt x="6902" y="10041"/>
                    <a:pt x="6878" y="9981"/>
                    <a:pt x="6866" y="9929"/>
                  </a:cubicBezTo>
                  <a:cubicBezTo>
                    <a:pt x="6837" y="9814"/>
                    <a:pt x="6749" y="9201"/>
                    <a:pt x="6884" y="8994"/>
                  </a:cubicBezTo>
                  <a:cubicBezTo>
                    <a:pt x="6958" y="8882"/>
                    <a:pt x="7057" y="8870"/>
                    <a:pt x="7126" y="8870"/>
                  </a:cubicBezTo>
                  <a:cubicBezTo>
                    <a:pt x="7157" y="8870"/>
                    <a:pt x="7189" y="8872"/>
                    <a:pt x="7221" y="8876"/>
                  </a:cubicBezTo>
                  <a:cubicBezTo>
                    <a:pt x="7248" y="8878"/>
                    <a:pt x="7276" y="8881"/>
                    <a:pt x="7302" y="8881"/>
                  </a:cubicBezTo>
                  <a:cubicBezTo>
                    <a:pt x="7350" y="8881"/>
                    <a:pt x="7379" y="8872"/>
                    <a:pt x="7396" y="8851"/>
                  </a:cubicBezTo>
                  <a:cubicBezTo>
                    <a:pt x="7467" y="8763"/>
                    <a:pt x="7421" y="8529"/>
                    <a:pt x="7357" y="8421"/>
                  </a:cubicBezTo>
                  <a:cubicBezTo>
                    <a:pt x="7305" y="8333"/>
                    <a:pt x="7233" y="8310"/>
                    <a:pt x="7151" y="8284"/>
                  </a:cubicBezTo>
                  <a:cubicBezTo>
                    <a:pt x="7037" y="8247"/>
                    <a:pt x="6880" y="8198"/>
                    <a:pt x="6840" y="7913"/>
                  </a:cubicBezTo>
                  <a:cubicBezTo>
                    <a:pt x="6817" y="7740"/>
                    <a:pt x="7077" y="6856"/>
                    <a:pt x="7232" y="6779"/>
                  </a:cubicBezTo>
                  <a:cubicBezTo>
                    <a:pt x="7303" y="6744"/>
                    <a:pt x="7416" y="6743"/>
                    <a:pt x="7559" y="6741"/>
                  </a:cubicBezTo>
                  <a:cubicBezTo>
                    <a:pt x="7962" y="6737"/>
                    <a:pt x="8324" y="6704"/>
                    <a:pt x="8329" y="6349"/>
                  </a:cubicBezTo>
                  <a:cubicBezTo>
                    <a:pt x="8332" y="6143"/>
                    <a:pt x="8307" y="6002"/>
                    <a:pt x="8257" y="5930"/>
                  </a:cubicBezTo>
                  <a:cubicBezTo>
                    <a:pt x="8235" y="5898"/>
                    <a:pt x="8193" y="5855"/>
                    <a:pt x="8087" y="5855"/>
                  </a:cubicBezTo>
                  <a:cubicBezTo>
                    <a:pt x="7969" y="5855"/>
                    <a:pt x="7815" y="5909"/>
                    <a:pt x="7653" y="5965"/>
                  </a:cubicBezTo>
                  <a:cubicBezTo>
                    <a:pt x="7454" y="6035"/>
                    <a:pt x="7248" y="6106"/>
                    <a:pt x="7047" y="6106"/>
                  </a:cubicBezTo>
                  <a:cubicBezTo>
                    <a:pt x="6888" y="6106"/>
                    <a:pt x="6756" y="6061"/>
                    <a:pt x="6642" y="5969"/>
                  </a:cubicBezTo>
                  <a:cubicBezTo>
                    <a:pt x="6299" y="5689"/>
                    <a:pt x="6121" y="5003"/>
                    <a:pt x="6235" y="4407"/>
                  </a:cubicBezTo>
                  <a:cubicBezTo>
                    <a:pt x="6377" y="3663"/>
                    <a:pt x="6943" y="3237"/>
                    <a:pt x="7398" y="2895"/>
                  </a:cubicBezTo>
                  <a:cubicBezTo>
                    <a:pt x="7467" y="2843"/>
                    <a:pt x="7534" y="2793"/>
                    <a:pt x="7596" y="2744"/>
                  </a:cubicBezTo>
                  <a:cubicBezTo>
                    <a:pt x="8427" y="2087"/>
                    <a:pt x="9121" y="1528"/>
                    <a:pt x="9808" y="931"/>
                  </a:cubicBezTo>
                  <a:cubicBezTo>
                    <a:pt x="9960" y="799"/>
                    <a:pt x="10092" y="596"/>
                    <a:pt x="10093" y="495"/>
                  </a:cubicBezTo>
                  <a:cubicBezTo>
                    <a:pt x="10093" y="485"/>
                    <a:pt x="10093" y="466"/>
                    <a:pt x="10062" y="439"/>
                  </a:cubicBezTo>
                  <a:lnTo>
                    <a:pt x="9927" y="321"/>
                  </a:lnTo>
                  <a:lnTo>
                    <a:pt x="10060" y="199"/>
                  </a:lnTo>
                  <a:cubicBezTo>
                    <a:pt x="10208" y="65"/>
                    <a:pt x="10346" y="0"/>
                    <a:pt x="10482" y="0"/>
                  </a:cubicBezTo>
                  <a:cubicBezTo>
                    <a:pt x="10543" y="0"/>
                    <a:pt x="10605" y="14"/>
                    <a:pt x="10665" y="41"/>
                  </a:cubicBezTo>
                  <a:cubicBezTo>
                    <a:pt x="10780" y="93"/>
                    <a:pt x="10871" y="203"/>
                    <a:pt x="10959" y="310"/>
                  </a:cubicBezTo>
                  <a:cubicBezTo>
                    <a:pt x="11038" y="406"/>
                    <a:pt x="11112" y="497"/>
                    <a:pt x="11187" y="521"/>
                  </a:cubicBezTo>
                  <a:cubicBezTo>
                    <a:pt x="11207" y="527"/>
                    <a:pt x="11227" y="531"/>
                    <a:pt x="11248" y="531"/>
                  </a:cubicBezTo>
                  <a:cubicBezTo>
                    <a:pt x="11309" y="531"/>
                    <a:pt x="11371" y="504"/>
                    <a:pt x="11437" y="476"/>
                  </a:cubicBezTo>
                  <a:cubicBezTo>
                    <a:pt x="11515" y="443"/>
                    <a:pt x="11595" y="409"/>
                    <a:pt x="11687" y="409"/>
                  </a:cubicBezTo>
                  <a:cubicBezTo>
                    <a:pt x="11715" y="409"/>
                    <a:pt x="11744" y="412"/>
                    <a:pt x="11774" y="420"/>
                  </a:cubicBezTo>
                  <a:cubicBezTo>
                    <a:pt x="12229" y="535"/>
                    <a:pt x="12653" y="1318"/>
                    <a:pt x="12728" y="1941"/>
                  </a:cubicBezTo>
                  <a:cubicBezTo>
                    <a:pt x="12862" y="3051"/>
                    <a:pt x="12175" y="4813"/>
                    <a:pt x="11460" y="5191"/>
                  </a:cubicBezTo>
                  <a:cubicBezTo>
                    <a:pt x="11092" y="5386"/>
                    <a:pt x="10875" y="5590"/>
                    <a:pt x="10817" y="5798"/>
                  </a:cubicBezTo>
                  <a:cubicBezTo>
                    <a:pt x="10798" y="5866"/>
                    <a:pt x="10797" y="5934"/>
                    <a:pt x="10815" y="6006"/>
                  </a:cubicBezTo>
                  <a:cubicBezTo>
                    <a:pt x="10909" y="6052"/>
                    <a:pt x="10966" y="6124"/>
                    <a:pt x="11026" y="6200"/>
                  </a:cubicBezTo>
                  <a:lnTo>
                    <a:pt x="11119" y="6313"/>
                  </a:lnTo>
                  <a:lnTo>
                    <a:pt x="11108" y="6393"/>
                  </a:lnTo>
                  <a:cubicBezTo>
                    <a:pt x="11066" y="6728"/>
                    <a:pt x="10876" y="7441"/>
                    <a:pt x="10598" y="7745"/>
                  </a:cubicBezTo>
                  <a:cubicBezTo>
                    <a:pt x="10595" y="7813"/>
                    <a:pt x="10590" y="7888"/>
                    <a:pt x="10585" y="7967"/>
                  </a:cubicBezTo>
                  <a:cubicBezTo>
                    <a:pt x="10563" y="8290"/>
                    <a:pt x="10537" y="8691"/>
                    <a:pt x="10590" y="8925"/>
                  </a:cubicBezTo>
                  <a:cubicBezTo>
                    <a:pt x="10628" y="9094"/>
                    <a:pt x="10716" y="9241"/>
                    <a:pt x="10809" y="9397"/>
                  </a:cubicBezTo>
                  <a:cubicBezTo>
                    <a:pt x="10857" y="9478"/>
                    <a:pt x="10907" y="9561"/>
                    <a:pt x="10952" y="9651"/>
                  </a:cubicBezTo>
                  <a:cubicBezTo>
                    <a:pt x="11022" y="9592"/>
                    <a:pt x="11101" y="9561"/>
                    <a:pt x="11185" y="9561"/>
                  </a:cubicBezTo>
                  <a:cubicBezTo>
                    <a:pt x="11333" y="9561"/>
                    <a:pt x="11477" y="9651"/>
                    <a:pt x="11616" y="9737"/>
                  </a:cubicBezTo>
                  <a:cubicBezTo>
                    <a:pt x="11739" y="9813"/>
                    <a:pt x="11855" y="9885"/>
                    <a:pt x="11955" y="9885"/>
                  </a:cubicBezTo>
                  <a:cubicBezTo>
                    <a:pt x="11991" y="9885"/>
                    <a:pt x="12024" y="9875"/>
                    <a:pt x="12053" y="9855"/>
                  </a:cubicBezTo>
                  <a:cubicBezTo>
                    <a:pt x="12241" y="9726"/>
                    <a:pt x="12273" y="9463"/>
                    <a:pt x="12240" y="9259"/>
                  </a:cubicBezTo>
                  <a:cubicBezTo>
                    <a:pt x="12202" y="9032"/>
                    <a:pt x="12073" y="8802"/>
                    <a:pt x="11868" y="8802"/>
                  </a:cubicBezTo>
                  <a:cubicBezTo>
                    <a:pt x="11846" y="8802"/>
                    <a:pt x="11824" y="8805"/>
                    <a:pt x="11801" y="8810"/>
                  </a:cubicBezTo>
                  <a:lnTo>
                    <a:pt x="11690" y="8835"/>
                  </a:lnTo>
                  <a:lnTo>
                    <a:pt x="11684" y="8677"/>
                  </a:lnTo>
                  <a:cubicBezTo>
                    <a:pt x="11679" y="8525"/>
                    <a:pt x="11682" y="8374"/>
                    <a:pt x="11686" y="8227"/>
                  </a:cubicBezTo>
                  <a:cubicBezTo>
                    <a:pt x="11691" y="8012"/>
                    <a:pt x="11696" y="7809"/>
                    <a:pt x="11673" y="7614"/>
                  </a:cubicBezTo>
                  <a:cubicBezTo>
                    <a:pt x="11667" y="7566"/>
                    <a:pt x="11557" y="6886"/>
                    <a:pt x="11523" y="6684"/>
                  </a:cubicBezTo>
                  <a:cubicBezTo>
                    <a:pt x="11322" y="6496"/>
                    <a:pt x="11233" y="6229"/>
                    <a:pt x="11285" y="5958"/>
                  </a:cubicBezTo>
                  <a:cubicBezTo>
                    <a:pt x="11346" y="5645"/>
                    <a:pt x="11578" y="5418"/>
                    <a:pt x="11838" y="5418"/>
                  </a:cubicBezTo>
                  <a:cubicBezTo>
                    <a:pt x="11914" y="5418"/>
                    <a:pt x="11990" y="5437"/>
                    <a:pt x="12064" y="5475"/>
                  </a:cubicBezTo>
                  <a:cubicBezTo>
                    <a:pt x="12308" y="5600"/>
                    <a:pt x="12427" y="5872"/>
                    <a:pt x="12532" y="6113"/>
                  </a:cubicBezTo>
                  <a:cubicBezTo>
                    <a:pt x="12661" y="6408"/>
                    <a:pt x="12763" y="6641"/>
                    <a:pt x="13058" y="6647"/>
                  </a:cubicBezTo>
                  <a:cubicBezTo>
                    <a:pt x="13074" y="6643"/>
                    <a:pt x="13124" y="6596"/>
                    <a:pt x="13156" y="6564"/>
                  </a:cubicBezTo>
                  <a:cubicBezTo>
                    <a:pt x="13231" y="6491"/>
                    <a:pt x="13325" y="6400"/>
                    <a:pt x="13432" y="6391"/>
                  </a:cubicBezTo>
                  <a:lnTo>
                    <a:pt x="13460" y="6390"/>
                  </a:lnTo>
                  <a:cubicBezTo>
                    <a:pt x="13583" y="6390"/>
                    <a:pt x="13693" y="6459"/>
                    <a:pt x="13800" y="6526"/>
                  </a:cubicBezTo>
                  <a:cubicBezTo>
                    <a:pt x="13895" y="6585"/>
                    <a:pt x="13985" y="6642"/>
                    <a:pt x="14072" y="6642"/>
                  </a:cubicBezTo>
                  <a:cubicBezTo>
                    <a:pt x="14102" y="6642"/>
                    <a:pt x="14131" y="6635"/>
                    <a:pt x="14159" y="6621"/>
                  </a:cubicBezTo>
                  <a:cubicBezTo>
                    <a:pt x="14271" y="6566"/>
                    <a:pt x="14355" y="6476"/>
                    <a:pt x="14444" y="6380"/>
                  </a:cubicBezTo>
                  <a:cubicBezTo>
                    <a:pt x="14510" y="6309"/>
                    <a:pt x="14578" y="6236"/>
                    <a:pt x="14662" y="6171"/>
                  </a:cubicBezTo>
                  <a:cubicBezTo>
                    <a:pt x="14758" y="6096"/>
                    <a:pt x="14859" y="6049"/>
                    <a:pt x="14956" y="6005"/>
                  </a:cubicBezTo>
                  <a:cubicBezTo>
                    <a:pt x="15075" y="5950"/>
                    <a:pt x="15188" y="5898"/>
                    <a:pt x="15282" y="5798"/>
                  </a:cubicBezTo>
                  <a:lnTo>
                    <a:pt x="15374" y="5701"/>
                  </a:lnTo>
                  <a:lnTo>
                    <a:pt x="15431" y="5842"/>
                  </a:lnTo>
                  <a:cubicBezTo>
                    <a:pt x="15462" y="5920"/>
                    <a:pt x="15532" y="6005"/>
                    <a:pt x="15599" y="6087"/>
                  </a:cubicBezTo>
                  <a:cubicBezTo>
                    <a:pt x="15689" y="6197"/>
                    <a:pt x="15783" y="6312"/>
                    <a:pt x="15823" y="6453"/>
                  </a:cubicBezTo>
                  <a:cubicBezTo>
                    <a:pt x="15893" y="6694"/>
                    <a:pt x="15869" y="6827"/>
                    <a:pt x="15809" y="6939"/>
                  </a:cubicBezTo>
                  <a:cubicBezTo>
                    <a:pt x="15811" y="6937"/>
                    <a:pt x="15814" y="6934"/>
                    <a:pt x="15816" y="6932"/>
                  </a:cubicBezTo>
                  <a:cubicBezTo>
                    <a:pt x="15891" y="6856"/>
                    <a:pt x="15969" y="6778"/>
                    <a:pt x="16058" y="6731"/>
                  </a:cubicBezTo>
                  <a:cubicBezTo>
                    <a:pt x="16208" y="6651"/>
                    <a:pt x="16443" y="6601"/>
                    <a:pt x="16670" y="6601"/>
                  </a:cubicBezTo>
                  <a:cubicBezTo>
                    <a:pt x="16752" y="6601"/>
                    <a:pt x="16826" y="6608"/>
                    <a:pt x="16889" y="6621"/>
                  </a:cubicBezTo>
                  <a:lnTo>
                    <a:pt x="16972" y="6639"/>
                  </a:lnTo>
                  <a:lnTo>
                    <a:pt x="16975" y="6756"/>
                  </a:lnTo>
                  <a:cubicBezTo>
                    <a:pt x="16978" y="6847"/>
                    <a:pt x="16978" y="6940"/>
                    <a:pt x="16978" y="7034"/>
                  </a:cubicBezTo>
                  <a:cubicBezTo>
                    <a:pt x="16979" y="7156"/>
                    <a:pt x="16979" y="7282"/>
                    <a:pt x="16985" y="7400"/>
                  </a:cubicBezTo>
                  <a:cubicBezTo>
                    <a:pt x="17030" y="7401"/>
                    <a:pt x="17076" y="7401"/>
                    <a:pt x="17122" y="7401"/>
                  </a:cubicBezTo>
                  <a:cubicBezTo>
                    <a:pt x="17250" y="7401"/>
                    <a:pt x="17382" y="7401"/>
                    <a:pt x="17509" y="7427"/>
                  </a:cubicBezTo>
                  <a:cubicBezTo>
                    <a:pt x="17572" y="6918"/>
                    <a:pt x="17794" y="6639"/>
                    <a:pt x="18144" y="6639"/>
                  </a:cubicBezTo>
                  <a:cubicBezTo>
                    <a:pt x="18538" y="6639"/>
                    <a:pt x="18985" y="6986"/>
                    <a:pt x="19159" y="7134"/>
                  </a:cubicBezTo>
                  <a:cubicBezTo>
                    <a:pt x="19325" y="7276"/>
                    <a:pt x="19472" y="7453"/>
                    <a:pt x="19615" y="7623"/>
                  </a:cubicBezTo>
                  <a:cubicBezTo>
                    <a:pt x="19768" y="7807"/>
                    <a:pt x="19912" y="7981"/>
                    <a:pt x="20077" y="8113"/>
                  </a:cubicBezTo>
                  <a:cubicBezTo>
                    <a:pt x="20390" y="8365"/>
                    <a:pt x="20695" y="8366"/>
                    <a:pt x="21048" y="8367"/>
                  </a:cubicBezTo>
                  <a:cubicBezTo>
                    <a:pt x="21155" y="8367"/>
                    <a:pt x="21264" y="8367"/>
                    <a:pt x="21375" y="8375"/>
                  </a:cubicBezTo>
                  <a:lnTo>
                    <a:pt x="21461" y="8381"/>
                  </a:lnTo>
                  <a:lnTo>
                    <a:pt x="21471" y="8501"/>
                  </a:lnTo>
                  <a:cubicBezTo>
                    <a:pt x="21497" y="8823"/>
                    <a:pt x="21439" y="9129"/>
                    <a:pt x="21383" y="9425"/>
                  </a:cubicBezTo>
                  <a:cubicBezTo>
                    <a:pt x="21330" y="9708"/>
                    <a:pt x="21280" y="9975"/>
                    <a:pt x="21308" y="10230"/>
                  </a:cubicBezTo>
                  <a:cubicBezTo>
                    <a:pt x="21318" y="10326"/>
                    <a:pt x="21374" y="10436"/>
                    <a:pt x="21428" y="10541"/>
                  </a:cubicBezTo>
                  <a:cubicBezTo>
                    <a:pt x="21509" y="10700"/>
                    <a:pt x="21600" y="10879"/>
                    <a:pt x="21572" y="11085"/>
                  </a:cubicBezTo>
                  <a:cubicBezTo>
                    <a:pt x="21510" y="11532"/>
                    <a:pt x="21244" y="11758"/>
                    <a:pt x="20781" y="11758"/>
                  </a:cubicBezTo>
                  <a:cubicBezTo>
                    <a:pt x="20578" y="11758"/>
                    <a:pt x="20371" y="11719"/>
                    <a:pt x="20187" y="11684"/>
                  </a:cubicBezTo>
                  <a:cubicBezTo>
                    <a:pt x="20061" y="11660"/>
                    <a:pt x="19951" y="11639"/>
                    <a:pt x="19879" y="11639"/>
                  </a:cubicBezTo>
                  <a:cubicBezTo>
                    <a:pt x="19756" y="11639"/>
                    <a:pt x="19638" y="11648"/>
                    <a:pt x="19523" y="11656"/>
                  </a:cubicBezTo>
                  <a:cubicBezTo>
                    <a:pt x="19408" y="11665"/>
                    <a:pt x="19295" y="11674"/>
                    <a:pt x="19181" y="11674"/>
                  </a:cubicBezTo>
                  <a:cubicBezTo>
                    <a:pt x="19037" y="11674"/>
                    <a:pt x="18909" y="11660"/>
                    <a:pt x="18787" y="11630"/>
                  </a:cubicBezTo>
                  <a:cubicBezTo>
                    <a:pt x="18782" y="11771"/>
                    <a:pt x="18778" y="11913"/>
                    <a:pt x="18774" y="12053"/>
                  </a:cubicBezTo>
                  <a:cubicBezTo>
                    <a:pt x="18769" y="12231"/>
                    <a:pt x="18764" y="12408"/>
                    <a:pt x="18758" y="12582"/>
                  </a:cubicBezTo>
                  <a:cubicBezTo>
                    <a:pt x="18797" y="12577"/>
                    <a:pt x="18839" y="12575"/>
                    <a:pt x="18882" y="12575"/>
                  </a:cubicBezTo>
                  <a:cubicBezTo>
                    <a:pt x="19265" y="12575"/>
                    <a:pt x="19755" y="12735"/>
                    <a:pt x="19984" y="13091"/>
                  </a:cubicBezTo>
                  <a:cubicBezTo>
                    <a:pt x="20088" y="13253"/>
                    <a:pt x="20134" y="13440"/>
                    <a:pt x="20119" y="13649"/>
                  </a:cubicBezTo>
                  <a:cubicBezTo>
                    <a:pt x="20087" y="14105"/>
                    <a:pt x="19834" y="14390"/>
                    <a:pt x="19611" y="14642"/>
                  </a:cubicBezTo>
                  <a:cubicBezTo>
                    <a:pt x="19465" y="14806"/>
                    <a:pt x="19328" y="14961"/>
                    <a:pt x="19258" y="15144"/>
                  </a:cubicBezTo>
                  <a:lnTo>
                    <a:pt x="19230" y="15219"/>
                  </a:lnTo>
                  <a:cubicBezTo>
                    <a:pt x="18904" y="16079"/>
                    <a:pt x="18688" y="16648"/>
                    <a:pt x="17911" y="16761"/>
                  </a:cubicBezTo>
                  <a:lnTo>
                    <a:pt x="17875" y="16766"/>
                  </a:lnTo>
                  <a:cubicBezTo>
                    <a:pt x="17621" y="16803"/>
                    <a:pt x="17621" y="16803"/>
                    <a:pt x="17532" y="17056"/>
                  </a:cubicBezTo>
                  <a:lnTo>
                    <a:pt x="17476" y="17214"/>
                  </a:lnTo>
                  <a:cubicBezTo>
                    <a:pt x="17370" y="17504"/>
                    <a:pt x="17285" y="17816"/>
                    <a:pt x="17203" y="18119"/>
                  </a:cubicBezTo>
                  <a:cubicBezTo>
                    <a:pt x="17088" y="18544"/>
                    <a:pt x="16969" y="18983"/>
                    <a:pt x="16788" y="19378"/>
                  </a:cubicBezTo>
                  <a:cubicBezTo>
                    <a:pt x="16699" y="19573"/>
                    <a:pt x="16685" y="19883"/>
                    <a:pt x="16673" y="20183"/>
                  </a:cubicBezTo>
                  <a:cubicBezTo>
                    <a:pt x="16655" y="20597"/>
                    <a:pt x="16637" y="21025"/>
                    <a:pt x="16431" y="21285"/>
                  </a:cubicBezTo>
                  <a:cubicBezTo>
                    <a:pt x="16316" y="21431"/>
                    <a:pt x="16135" y="21497"/>
                    <a:pt x="15843" y="21497"/>
                  </a:cubicBezTo>
                  <a:lnTo>
                    <a:pt x="15742" y="21497"/>
                  </a:lnTo>
                  <a:lnTo>
                    <a:pt x="15728" y="21354"/>
                  </a:lnTo>
                  <a:cubicBezTo>
                    <a:pt x="15729" y="21037"/>
                    <a:pt x="15718" y="20706"/>
                    <a:pt x="15575" y="20452"/>
                  </a:cubicBezTo>
                  <a:cubicBezTo>
                    <a:pt x="15412" y="20166"/>
                    <a:pt x="15195" y="20043"/>
                    <a:pt x="14849" y="20043"/>
                  </a:cubicBezTo>
                  <a:cubicBezTo>
                    <a:pt x="14725" y="20043"/>
                    <a:pt x="14594" y="20058"/>
                    <a:pt x="14468" y="20073"/>
                  </a:cubicBezTo>
                  <a:cubicBezTo>
                    <a:pt x="14340" y="20088"/>
                    <a:pt x="14209" y="20103"/>
                    <a:pt x="14083" y="20103"/>
                  </a:cubicBezTo>
                  <a:cubicBezTo>
                    <a:pt x="14059" y="20103"/>
                    <a:pt x="14036" y="20103"/>
                    <a:pt x="14013" y="20101"/>
                  </a:cubicBezTo>
                  <a:cubicBezTo>
                    <a:pt x="13761" y="20089"/>
                    <a:pt x="13556" y="19999"/>
                    <a:pt x="13358" y="19912"/>
                  </a:cubicBezTo>
                  <a:cubicBezTo>
                    <a:pt x="13179" y="19833"/>
                    <a:pt x="13010" y="19759"/>
                    <a:pt x="12830" y="19759"/>
                  </a:cubicBezTo>
                  <a:cubicBezTo>
                    <a:pt x="12691" y="19759"/>
                    <a:pt x="12553" y="19804"/>
                    <a:pt x="12409" y="19896"/>
                  </a:cubicBezTo>
                  <a:cubicBezTo>
                    <a:pt x="12068" y="20110"/>
                    <a:pt x="11722" y="20223"/>
                    <a:pt x="11406" y="20223"/>
                  </a:cubicBezTo>
                  <a:cubicBezTo>
                    <a:pt x="11309" y="20223"/>
                    <a:pt x="11213" y="20212"/>
                    <a:pt x="11122" y="20191"/>
                  </a:cubicBezTo>
                  <a:cubicBezTo>
                    <a:pt x="11022" y="20168"/>
                    <a:pt x="10931" y="20125"/>
                    <a:pt x="10843" y="20084"/>
                  </a:cubicBezTo>
                  <a:cubicBezTo>
                    <a:pt x="10735" y="20033"/>
                    <a:pt x="10633" y="19986"/>
                    <a:pt x="10533" y="19986"/>
                  </a:cubicBezTo>
                  <a:cubicBezTo>
                    <a:pt x="10468" y="19986"/>
                    <a:pt x="10406" y="20006"/>
                    <a:pt x="10343" y="20049"/>
                  </a:cubicBezTo>
                  <a:cubicBezTo>
                    <a:pt x="10254" y="20110"/>
                    <a:pt x="10185" y="20218"/>
                    <a:pt x="10113" y="20334"/>
                  </a:cubicBezTo>
                  <a:cubicBezTo>
                    <a:pt x="10021" y="20481"/>
                    <a:pt x="9917" y="20647"/>
                    <a:pt x="9753" y="20724"/>
                  </a:cubicBezTo>
                  <a:cubicBezTo>
                    <a:pt x="9670" y="20763"/>
                    <a:pt x="9530" y="20786"/>
                    <a:pt x="9369" y="20786"/>
                  </a:cubicBezTo>
                  <a:cubicBezTo>
                    <a:pt x="9221" y="20786"/>
                    <a:pt x="8860" y="20765"/>
                    <a:pt x="8720" y="20572"/>
                  </a:cubicBezTo>
                  <a:cubicBezTo>
                    <a:pt x="8585" y="20382"/>
                    <a:pt x="8569" y="20129"/>
                    <a:pt x="8555" y="19906"/>
                  </a:cubicBezTo>
                  <a:cubicBezTo>
                    <a:pt x="8534" y="19573"/>
                    <a:pt x="8511" y="19379"/>
                    <a:pt x="8280" y="19275"/>
                  </a:cubicBezTo>
                  <a:cubicBezTo>
                    <a:pt x="8230" y="19253"/>
                    <a:pt x="8169" y="19241"/>
                    <a:pt x="8100" y="19241"/>
                  </a:cubicBezTo>
                  <a:cubicBezTo>
                    <a:pt x="7809" y="19241"/>
                    <a:pt x="7416" y="19442"/>
                    <a:pt x="7174" y="19628"/>
                  </a:cubicBezTo>
                  <a:cubicBezTo>
                    <a:pt x="7053" y="19721"/>
                    <a:pt x="6852" y="20029"/>
                    <a:pt x="6639" y="20356"/>
                  </a:cubicBezTo>
                  <a:cubicBezTo>
                    <a:pt x="6240" y="20968"/>
                    <a:pt x="5828" y="21600"/>
                    <a:pt x="5494"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18" name="Shape"/>
            <p:cNvSpPr/>
            <p:nvPr/>
          </p:nvSpPr>
          <p:spPr>
            <a:xfrm>
              <a:off x="2738906" y="3207743"/>
              <a:ext cx="959047" cy="1576860"/>
            </a:xfrm>
            <a:custGeom>
              <a:avLst/>
              <a:gdLst/>
              <a:ahLst/>
              <a:cxnLst>
                <a:cxn ang="0">
                  <a:pos x="wd2" y="hd2"/>
                </a:cxn>
                <a:cxn ang="5400000">
                  <a:pos x="wd2" y="hd2"/>
                </a:cxn>
                <a:cxn ang="10800000">
                  <a:pos x="wd2" y="hd2"/>
                </a:cxn>
                <a:cxn ang="16200000">
                  <a:pos x="wd2" y="hd2"/>
                </a:cxn>
              </a:cxnLst>
              <a:rect l="0" t="0" r="r" b="b"/>
              <a:pathLst>
                <a:path w="21558" h="21600" extrusionOk="0">
                  <a:moveTo>
                    <a:pt x="5210" y="21600"/>
                  </a:moveTo>
                  <a:cubicBezTo>
                    <a:pt x="4596" y="21600"/>
                    <a:pt x="4261" y="21553"/>
                    <a:pt x="4087" y="21442"/>
                  </a:cubicBezTo>
                  <a:cubicBezTo>
                    <a:pt x="3793" y="21254"/>
                    <a:pt x="3833" y="20676"/>
                    <a:pt x="3860" y="20456"/>
                  </a:cubicBezTo>
                  <a:cubicBezTo>
                    <a:pt x="3714" y="20412"/>
                    <a:pt x="3544" y="20383"/>
                    <a:pt x="3366" y="20353"/>
                  </a:cubicBezTo>
                  <a:cubicBezTo>
                    <a:pt x="3272" y="20337"/>
                    <a:pt x="3178" y="20321"/>
                    <a:pt x="3086" y="20303"/>
                  </a:cubicBezTo>
                  <a:lnTo>
                    <a:pt x="2924" y="20270"/>
                  </a:lnTo>
                  <a:lnTo>
                    <a:pt x="2941" y="20167"/>
                  </a:lnTo>
                  <a:cubicBezTo>
                    <a:pt x="3005" y="19775"/>
                    <a:pt x="2684" y="19354"/>
                    <a:pt x="2083" y="19039"/>
                  </a:cubicBezTo>
                  <a:cubicBezTo>
                    <a:pt x="1804" y="18894"/>
                    <a:pt x="1474" y="18822"/>
                    <a:pt x="1155" y="18753"/>
                  </a:cubicBezTo>
                  <a:cubicBezTo>
                    <a:pt x="761" y="18668"/>
                    <a:pt x="354" y="18579"/>
                    <a:pt x="53" y="18356"/>
                  </a:cubicBezTo>
                  <a:lnTo>
                    <a:pt x="0" y="18316"/>
                  </a:lnTo>
                  <a:lnTo>
                    <a:pt x="19" y="18142"/>
                  </a:lnTo>
                  <a:cubicBezTo>
                    <a:pt x="90" y="17489"/>
                    <a:pt x="207" y="16397"/>
                    <a:pt x="1520" y="16274"/>
                  </a:cubicBezTo>
                  <a:cubicBezTo>
                    <a:pt x="1599" y="16267"/>
                    <a:pt x="1684" y="16263"/>
                    <a:pt x="1772" y="16263"/>
                  </a:cubicBezTo>
                  <a:cubicBezTo>
                    <a:pt x="1926" y="16263"/>
                    <a:pt x="2092" y="16273"/>
                    <a:pt x="2258" y="16283"/>
                  </a:cubicBezTo>
                  <a:cubicBezTo>
                    <a:pt x="2410" y="16292"/>
                    <a:pt x="2563" y="16301"/>
                    <a:pt x="2706" y="16301"/>
                  </a:cubicBezTo>
                  <a:cubicBezTo>
                    <a:pt x="2933" y="16301"/>
                    <a:pt x="3076" y="16277"/>
                    <a:pt x="3159" y="16223"/>
                  </a:cubicBezTo>
                  <a:cubicBezTo>
                    <a:pt x="3255" y="16162"/>
                    <a:pt x="3295" y="16046"/>
                    <a:pt x="3280" y="15881"/>
                  </a:cubicBezTo>
                  <a:cubicBezTo>
                    <a:pt x="3257" y="15625"/>
                    <a:pt x="2650" y="15433"/>
                    <a:pt x="2116" y="15264"/>
                  </a:cubicBezTo>
                  <a:cubicBezTo>
                    <a:pt x="1556" y="15087"/>
                    <a:pt x="1027" y="14920"/>
                    <a:pt x="1107" y="14642"/>
                  </a:cubicBezTo>
                  <a:cubicBezTo>
                    <a:pt x="1125" y="14578"/>
                    <a:pt x="1155" y="14506"/>
                    <a:pt x="1186" y="14430"/>
                  </a:cubicBezTo>
                  <a:cubicBezTo>
                    <a:pt x="1269" y="14230"/>
                    <a:pt x="1362" y="14003"/>
                    <a:pt x="1262" y="13856"/>
                  </a:cubicBezTo>
                  <a:cubicBezTo>
                    <a:pt x="1200" y="13793"/>
                    <a:pt x="759" y="13530"/>
                    <a:pt x="634" y="13504"/>
                  </a:cubicBezTo>
                  <a:cubicBezTo>
                    <a:pt x="641" y="13504"/>
                    <a:pt x="648" y="13504"/>
                    <a:pt x="655" y="13504"/>
                  </a:cubicBezTo>
                  <a:cubicBezTo>
                    <a:pt x="704" y="13504"/>
                    <a:pt x="733" y="13497"/>
                    <a:pt x="759" y="13486"/>
                  </a:cubicBezTo>
                  <a:lnTo>
                    <a:pt x="509" y="13277"/>
                  </a:lnTo>
                  <a:cubicBezTo>
                    <a:pt x="1298" y="12929"/>
                    <a:pt x="1766" y="12602"/>
                    <a:pt x="1665" y="12048"/>
                  </a:cubicBezTo>
                  <a:cubicBezTo>
                    <a:pt x="1626" y="11827"/>
                    <a:pt x="1517" y="11616"/>
                    <a:pt x="1401" y="11394"/>
                  </a:cubicBezTo>
                  <a:cubicBezTo>
                    <a:pt x="1276" y="11152"/>
                    <a:pt x="1147" y="10903"/>
                    <a:pt x="1110" y="10635"/>
                  </a:cubicBezTo>
                  <a:cubicBezTo>
                    <a:pt x="1092" y="10503"/>
                    <a:pt x="1094" y="10365"/>
                    <a:pt x="1097" y="10232"/>
                  </a:cubicBezTo>
                  <a:lnTo>
                    <a:pt x="1098" y="9961"/>
                  </a:lnTo>
                  <a:cubicBezTo>
                    <a:pt x="1098" y="9961"/>
                    <a:pt x="1312" y="9962"/>
                    <a:pt x="1313" y="9962"/>
                  </a:cubicBezTo>
                  <a:cubicBezTo>
                    <a:pt x="1829" y="9962"/>
                    <a:pt x="2141" y="9921"/>
                    <a:pt x="2295" y="9836"/>
                  </a:cubicBezTo>
                  <a:cubicBezTo>
                    <a:pt x="2599" y="9670"/>
                    <a:pt x="2631" y="9349"/>
                    <a:pt x="2664" y="9010"/>
                  </a:cubicBezTo>
                  <a:cubicBezTo>
                    <a:pt x="2694" y="8704"/>
                    <a:pt x="2725" y="8387"/>
                    <a:pt x="2974" y="8153"/>
                  </a:cubicBezTo>
                  <a:cubicBezTo>
                    <a:pt x="3331" y="7816"/>
                    <a:pt x="3563" y="7446"/>
                    <a:pt x="3809" y="7055"/>
                  </a:cubicBezTo>
                  <a:cubicBezTo>
                    <a:pt x="3986" y="6773"/>
                    <a:pt x="4168" y="6482"/>
                    <a:pt x="4401" y="6206"/>
                  </a:cubicBezTo>
                  <a:lnTo>
                    <a:pt x="4517" y="6065"/>
                  </a:lnTo>
                  <a:cubicBezTo>
                    <a:pt x="4798" y="5720"/>
                    <a:pt x="4883" y="5703"/>
                    <a:pt x="5576" y="5660"/>
                  </a:cubicBezTo>
                  <a:lnTo>
                    <a:pt x="5651" y="5655"/>
                  </a:lnTo>
                  <a:cubicBezTo>
                    <a:pt x="7063" y="5566"/>
                    <a:pt x="7409" y="5172"/>
                    <a:pt x="8097" y="4387"/>
                  </a:cubicBezTo>
                  <a:lnTo>
                    <a:pt x="8157" y="4319"/>
                  </a:lnTo>
                  <a:cubicBezTo>
                    <a:pt x="8344" y="4105"/>
                    <a:pt x="8681" y="3941"/>
                    <a:pt x="9008" y="3782"/>
                  </a:cubicBezTo>
                  <a:cubicBezTo>
                    <a:pt x="9452" y="3566"/>
                    <a:pt x="9871" y="3362"/>
                    <a:pt x="9921" y="3055"/>
                  </a:cubicBezTo>
                  <a:cubicBezTo>
                    <a:pt x="9939" y="2940"/>
                    <a:pt x="9881" y="2839"/>
                    <a:pt x="9744" y="2746"/>
                  </a:cubicBezTo>
                  <a:cubicBezTo>
                    <a:pt x="9351" y="2482"/>
                    <a:pt x="8429" y="2362"/>
                    <a:pt x="7739" y="2362"/>
                  </a:cubicBezTo>
                  <a:cubicBezTo>
                    <a:pt x="7568" y="2362"/>
                    <a:pt x="7413" y="2370"/>
                    <a:pt x="7291" y="2384"/>
                  </a:cubicBezTo>
                  <a:lnTo>
                    <a:pt x="7022" y="2415"/>
                  </a:lnTo>
                  <a:lnTo>
                    <a:pt x="7039" y="2249"/>
                  </a:lnTo>
                  <a:cubicBezTo>
                    <a:pt x="7060" y="2044"/>
                    <a:pt x="7074" y="1833"/>
                    <a:pt x="7088" y="1618"/>
                  </a:cubicBezTo>
                  <a:cubicBezTo>
                    <a:pt x="7099" y="1440"/>
                    <a:pt x="7111" y="1260"/>
                    <a:pt x="7127" y="1080"/>
                  </a:cubicBezTo>
                  <a:lnTo>
                    <a:pt x="7141" y="925"/>
                  </a:lnTo>
                  <a:lnTo>
                    <a:pt x="7388" y="961"/>
                  </a:lnTo>
                  <a:cubicBezTo>
                    <a:pt x="7689" y="1004"/>
                    <a:pt x="8000" y="1025"/>
                    <a:pt x="8368" y="1025"/>
                  </a:cubicBezTo>
                  <a:cubicBezTo>
                    <a:pt x="8601" y="1025"/>
                    <a:pt x="8831" y="1017"/>
                    <a:pt x="9065" y="1010"/>
                  </a:cubicBezTo>
                  <a:cubicBezTo>
                    <a:pt x="9316" y="1001"/>
                    <a:pt x="9571" y="993"/>
                    <a:pt x="9838" y="993"/>
                  </a:cubicBezTo>
                  <a:cubicBezTo>
                    <a:pt x="10020" y="993"/>
                    <a:pt x="10262" y="1013"/>
                    <a:pt x="10543" y="1037"/>
                  </a:cubicBezTo>
                  <a:cubicBezTo>
                    <a:pt x="10915" y="1067"/>
                    <a:pt x="11337" y="1102"/>
                    <a:pt x="11736" y="1102"/>
                  </a:cubicBezTo>
                  <a:cubicBezTo>
                    <a:pt x="12413" y="1102"/>
                    <a:pt x="12807" y="999"/>
                    <a:pt x="12942" y="786"/>
                  </a:cubicBezTo>
                  <a:lnTo>
                    <a:pt x="13020" y="662"/>
                  </a:lnTo>
                  <a:lnTo>
                    <a:pt x="13273" y="725"/>
                  </a:lnTo>
                  <a:cubicBezTo>
                    <a:pt x="13727" y="840"/>
                    <a:pt x="14196" y="958"/>
                    <a:pt x="14577" y="958"/>
                  </a:cubicBezTo>
                  <a:cubicBezTo>
                    <a:pt x="14725" y="958"/>
                    <a:pt x="14847" y="940"/>
                    <a:pt x="14950" y="903"/>
                  </a:cubicBezTo>
                  <a:cubicBezTo>
                    <a:pt x="15225" y="804"/>
                    <a:pt x="15432" y="496"/>
                    <a:pt x="15598" y="249"/>
                  </a:cubicBezTo>
                  <a:cubicBezTo>
                    <a:pt x="15660" y="157"/>
                    <a:pt x="15718" y="70"/>
                    <a:pt x="15775" y="0"/>
                  </a:cubicBezTo>
                  <a:lnTo>
                    <a:pt x="16157" y="112"/>
                  </a:lnTo>
                  <a:cubicBezTo>
                    <a:pt x="16177" y="87"/>
                    <a:pt x="16173" y="65"/>
                    <a:pt x="16170" y="59"/>
                  </a:cubicBezTo>
                  <a:cubicBezTo>
                    <a:pt x="16233" y="181"/>
                    <a:pt x="17087" y="663"/>
                    <a:pt x="17452" y="868"/>
                  </a:cubicBezTo>
                  <a:cubicBezTo>
                    <a:pt x="17736" y="1028"/>
                    <a:pt x="17888" y="1114"/>
                    <a:pt x="17951" y="1161"/>
                  </a:cubicBezTo>
                  <a:cubicBezTo>
                    <a:pt x="18054" y="1237"/>
                    <a:pt x="18142" y="1335"/>
                    <a:pt x="18226" y="1430"/>
                  </a:cubicBezTo>
                  <a:cubicBezTo>
                    <a:pt x="18350" y="1568"/>
                    <a:pt x="18490" y="1725"/>
                    <a:pt x="18642" y="1759"/>
                  </a:cubicBezTo>
                  <a:cubicBezTo>
                    <a:pt x="18692" y="1758"/>
                    <a:pt x="18805" y="1730"/>
                    <a:pt x="18895" y="1706"/>
                  </a:cubicBezTo>
                  <a:cubicBezTo>
                    <a:pt x="19042" y="1669"/>
                    <a:pt x="19195" y="1630"/>
                    <a:pt x="19349" y="1630"/>
                  </a:cubicBezTo>
                  <a:cubicBezTo>
                    <a:pt x="19509" y="1630"/>
                    <a:pt x="19610" y="1673"/>
                    <a:pt x="19667" y="1710"/>
                  </a:cubicBezTo>
                  <a:cubicBezTo>
                    <a:pt x="19892" y="1852"/>
                    <a:pt x="19809" y="2120"/>
                    <a:pt x="19713" y="2429"/>
                  </a:cubicBezTo>
                  <a:cubicBezTo>
                    <a:pt x="19660" y="2598"/>
                    <a:pt x="19595" y="2810"/>
                    <a:pt x="19640" y="2894"/>
                  </a:cubicBezTo>
                  <a:cubicBezTo>
                    <a:pt x="19752" y="3103"/>
                    <a:pt x="20117" y="3257"/>
                    <a:pt x="20504" y="3419"/>
                  </a:cubicBezTo>
                  <a:cubicBezTo>
                    <a:pt x="20867" y="3572"/>
                    <a:pt x="21242" y="3729"/>
                    <a:pt x="21434" y="3953"/>
                  </a:cubicBezTo>
                  <a:cubicBezTo>
                    <a:pt x="21600" y="4146"/>
                    <a:pt x="21599" y="4365"/>
                    <a:pt x="21431" y="4587"/>
                  </a:cubicBezTo>
                  <a:cubicBezTo>
                    <a:pt x="21139" y="4972"/>
                    <a:pt x="20401" y="5292"/>
                    <a:pt x="19795" y="5408"/>
                  </a:cubicBezTo>
                  <a:cubicBezTo>
                    <a:pt x="19788" y="5458"/>
                    <a:pt x="19782" y="5504"/>
                    <a:pt x="19777" y="5547"/>
                  </a:cubicBezTo>
                  <a:cubicBezTo>
                    <a:pt x="19724" y="5990"/>
                    <a:pt x="19664" y="6142"/>
                    <a:pt x="18760" y="6392"/>
                  </a:cubicBezTo>
                  <a:cubicBezTo>
                    <a:pt x="18673" y="6416"/>
                    <a:pt x="18581" y="6440"/>
                    <a:pt x="18487" y="6464"/>
                  </a:cubicBezTo>
                  <a:cubicBezTo>
                    <a:pt x="18000" y="6588"/>
                    <a:pt x="17497" y="6717"/>
                    <a:pt x="17437" y="7014"/>
                  </a:cubicBezTo>
                  <a:cubicBezTo>
                    <a:pt x="17425" y="7071"/>
                    <a:pt x="17490" y="7137"/>
                    <a:pt x="17559" y="7208"/>
                  </a:cubicBezTo>
                  <a:cubicBezTo>
                    <a:pt x="17643" y="7294"/>
                    <a:pt x="17738" y="7392"/>
                    <a:pt x="17719" y="7506"/>
                  </a:cubicBezTo>
                  <a:cubicBezTo>
                    <a:pt x="17684" y="7707"/>
                    <a:pt x="17536" y="7793"/>
                    <a:pt x="17405" y="7869"/>
                  </a:cubicBezTo>
                  <a:cubicBezTo>
                    <a:pt x="17334" y="7910"/>
                    <a:pt x="17267" y="7949"/>
                    <a:pt x="17199" y="8013"/>
                  </a:cubicBezTo>
                  <a:cubicBezTo>
                    <a:pt x="16999" y="8204"/>
                    <a:pt x="16916" y="8401"/>
                    <a:pt x="16828" y="8610"/>
                  </a:cubicBezTo>
                  <a:cubicBezTo>
                    <a:pt x="16764" y="8760"/>
                    <a:pt x="16699" y="8915"/>
                    <a:pt x="16587" y="9076"/>
                  </a:cubicBezTo>
                  <a:cubicBezTo>
                    <a:pt x="16344" y="9426"/>
                    <a:pt x="15948" y="9727"/>
                    <a:pt x="15566" y="10018"/>
                  </a:cubicBezTo>
                  <a:cubicBezTo>
                    <a:pt x="15436" y="10116"/>
                    <a:pt x="15308" y="10214"/>
                    <a:pt x="15187" y="10312"/>
                  </a:cubicBezTo>
                  <a:lnTo>
                    <a:pt x="15080" y="10399"/>
                  </a:lnTo>
                  <a:lnTo>
                    <a:pt x="14921" y="10350"/>
                  </a:lnTo>
                  <a:cubicBezTo>
                    <a:pt x="14587" y="10247"/>
                    <a:pt x="14055" y="10138"/>
                    <a:pt x="13565" y="10138"/>
                  </a:cubicBezTo>
                  <a:cubicBezTo>
                    <a:pt x="13256" y="10138"/>
                    <a:pt x="13016" y="10182"/>
                    <a:pt x="12849" y="10268"/>
                  </a:cubicBezTo>
                  <a:cubicBezTo>
                    <a:pt x="12626" y="10385"/>
                    <a:pt x="12552" y="10551"/>
                    <a:pt x="12473" y="10727"/>
                  </a:cubicBezTo>
                  <a:cubicBezTo>
                    <a:pt x="12357" y="10986"/>
                    <a:pt x="12216" y="11304"/>
                    <a:pt x="11506" y="11392"/>
                  </a:cubicBezTo>
                  <a:cubicBezTo>
                    <a:pt x="11446" y="11740"/>
                    <a:pt x="11536" y="12113"/>
                    <a:pt x="11623" y="12475"/>
                  </a:cubicBezTo>
                  <a:cubicBezTo>
                    <a:pt x="11672" y="12679"/>
                    <a:pt x="11723" y="12889"/>
                    <a:pt x="11746" y="13093"/>
                  </a:cubicBezTo>
                  <a:cubicBezTo>
                    <a:pt x="11793" y="13489"/>
                    <a:pt x="12062" y="13612"/>
                    <a:pt x="12625" y="13779"/>
                  </a:cubicBezTo>
                  <a:cubicBezTo>
                    <a:pt x="13107" y="13922"/>
                    <a:pt x="13654" y="14084"/>
                    <a:pt x="13677" y="14363"/>
                  </a:cubicBezTo>
                  <a:cubicBezTo>
                    <a:pt x="13693" y="14543"/>
                    <a:pt x="13478" y="14715"/>
                    <a:pt x="13021" y="14887"/>
                  </a:cubicBezTo>
                  <a:lnTo>
                    <a:pt x="12892" y="14936"/>
                  </a:lnTo>
                  <a:lnTo>
                    <a:pt x="12775" y="14877"/>
                  </a:lnTo>
                  <a:cubicBezTo>
                    <a:pt x="12139" y="14559"/>
                    <a:pt x="10976" y="14180"/>
                    <a:pt x="10070" y="13995"/>
                  </a:cubicBezTo>
                  <a:cubicBezTo>
                    <a:pt x="9863" y="13953"/>
                    <a:pt x="9691" y="13931"/>
                    <a:pt x="9557" y="13931"/>
                  </a:cubicBezTo>
                  <a:cubicBezTo>
                    <a:pt x="9365" y="13931"/>
                    <a:pt x="9320" y="13975"/>
                    <a:pt x="9304" y="13992"/>
                  </a:cubicBezTo>
                  <a:cubicBezTo>
                    <a:pt x="9058" y="14233"/>
                    <a:pt x="9740" y="15063"/>
                    <a:pt x="9964" y="15335"/>
                  </a:cubicBezTo>
                  <a:cubicBezTo>
                    <a:pt x="10616" y="16126"/>
                    <a:pt x="11121" y="16857"/>
                    <a:pt x="10686" y="17801"/>
                  </a:cubicBezTo>
                  <a:cubicBezTo>
                    <a:pt x="10349" y="18538"/>
                    <a:pt x="9620" y="18879"/>
                    <a:pt x="8848" y="19240"/>
                  </a:cubicBezTo>
                  <a:cubicBezTo>
                    <a:pt x="8514" y="19396"/>
                    <a:pt x="8170" y="19557"/>
                    <a:pt x="7843" y="19758"/>
                  </a:cubicBezTo>
                  <a:cubicBezTo>
                    <a:pt x="7117" y="20200"/>
                    <a:pt x="6909" y="20900"/>
                    <a:pt x="6807" y="21461"/>
                  </a:cubicBezTo>
                  <a:lnTo>
                    <a:pt x="6790" y="21558"/>
                  </a:lnTo>
                  <a:lnTo>
                    <a:pt x="6632" y="21575"/>
                  </a:lnTo>
                  <a:cubicBezTo>
                    <a:pt x="6507" y="21588"/>
                    <a:pt x="6377" y="21594"/>
                    <a:pt x="6236" y="21594"/>
                  </a:cubicBezTo>
                  <a:cubicBezTo>
                    <a:pt x="6187" y="21594"/>
                    <a:pt x="6135" y="21593"/>
                    <a:pt x="6081" y="21592"/>
                  </a:cubicBezTo>
                  <a:cubicBezTo>
                    <a:pt x="6049" y="21591"/>
                    <a:pt x="6014" y="21590"/>
                    <a:pt x="5974" y="21590"/>
                  </a:cubicBezTo>
                  <a:cubicBezTo>
                    <a:pt x="5886" y="21590"/>
                    <a:pt x="5781" y="21592"/>
                    <a:pt x="5666" y="21594"/>
                  </a:cubicBezTo>
                  <a:cubicBezTo>
                    <a:pt x="5523" y="21597"/>
                    <a:pt x="5366" y="21600"/>
                    <a:pt x="5210"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19" name="Shape"/>
            <p:cNvSpPr/>
            <p:nvPr/>
          </p:nvSpPr>
          <p:spPr>
            <a:xfrm>
              <a:off x="3022240" y="3585124"/>
              <a:ext cx="1422091" cy="1199744"/>
            </a:xfrm>
            <a:custGeom>
              <a:avLst/>
              <a:gdLst/>
              <a:ahLst/>
              <a:cxnLst>
                <a:cxn ang="0">
                  <a:pos x="wd2" y="hd2"/>
                </a:cxn>
                <a:cxn ang="5400000">
                  <a:pos x="wd2" y="hd2"/>
                </a:cxn>
                <a:cxn ang="10800000">
                  <a:pos x="wd2" y="hd2"/>
                </a:cxn>
                <a:cxn ang="16200000">
                  <a:pos x="wd2" y="hd2"/>
                </a:cxn>
              </a:cxnLst>
              <a:rect l="0" t="0" r="r" b="b"/>
              <a:pathLst>
                <a:path w="21600" h="21600" extrusionOk="0">
                  <a:moveTo>
                    <a:pt x="21" y="21373"/>
                  </a:moveTo>
                  <a:cubicBezTo>
                    <a:pt x="94" y="20581"/>
                    <a:pt x="250" y="19587"/>
                    <a:pt x="803" y="18932"/>
                  </a:cubicBezTo>
                  <a:cubicBezTo>
                    <a:pt x="1037" y="18652"/>
                    <a:pt x="1277" y="18433"/>
                    <a:pt x="1510" y="18222"/>
                  </a:cubicBezTo>
                  <a:cubicBezTo>
                    <a:pt x="2014" y="17763"/>
                    <a:pt x="2448" y="17367"/>
                    <a:pt x="2651" y="16508"/>
                  </a:cubicBezTo>
                  <a:cubicBezTo>
                    <a:pt x="2917" y="15382"/>
                    <a:pt x="2611" y="14520"/>
                    <a:pt x="2183" y="13511"/>
                  </a:cubicBezTo>
                  <a:cubicBezTo>
                    <a:pt x="1828" y="12670"/>
                    <a:pt x="1529" y="11834"/>
                    <a:pt x="1749" y="11414"/>
                  </a:cubicBezTo>
                  <a:cubicBezTo>
                    <a:pt x="1806" y="11304"/>
                    <a:pt x="1925" y="11174"/>
                    <a:pt x="2164" y="11174"/>
                  </a:cubicBezTo>
                  <a:cubicBezTo>
                    <a:pt x="2288" y="11174"/>
                    <a:pt x="2431" y="11207"/>
                    <a:pt x="2602" y="11275"/>
                  </a:cubicBezTo>
                  <a:cubicBezTo>
                    <a:pt x="3132" y="11485"/>
                    <a:pt x="3913" y="11937"/>
                    <a:pt x="4437" y="12416"/>
                  </a:cubicBezTo>
                  <a:cubicBezTo>
                    <a:pt x="4643" y="12245"/>
                    <a:pt x="4664" y="12139"/>
                    <a:pt x="4662" y="12098"/>
                  </a:cubicBezTo>
                  <a:cubicBezTo>
                    <a:pt x="4655" y="11932"/>
                    <a:pt x="4314" y="11736"/>
                    <a:pt x="4111" y="11619"/>
                  </a:cubicBezTo>
                  <a:cubicBezTo>
                    <a:pt x="3710" y="11386"/>
                    <a:pt x="3400" y="11152"/>
                    <a:pt x="3357" y="10435"/>
                  </a:cubicBezTo>
                  <a:cubicBezTo>
                    <a:pt x="3342" y="10180"/>
                    <a:pt x="3310" y="9922"/>
                    <a:pt x="3276" y="9649"/>
                  </a:cubicBezTo>
                  <a:cubicBezTo>
                    <a:pt x="3209" y="9106"/>
                    <a:pt x="3140" y="8544"/>
                    <a:pt x="3211" y="8000"/>
                  </a:cubicBezTo>
                  <a:lnTo>
                    <a:pt x="3228" y="7872"/>
                  </a:lnTo>
                  <a:lnTo>
                    <a:pt x="3338" y="7858"/>
                  </a:lnTo>
                  <a:cubicBezTo>
                    <a:pt x="3721" y="7809"/>
                    <a:pt x="3775" y="7572"/>
                    <a:pt x="3858" y="7213"/>
                  </a:cubicBezTo>
                  <a:cubicBezTo>
                    <a:pt x="3917" y="6955"/>
                    <a:pt x="3984" y="6661"/>
                    <a:pt x="4203" y="6441"/>
                  </a:cubicBezTo>
                  <a:cubicBezTo>
                    <a:pt x="4368" y="6273"/>
                    <a:pt x="4594" y="6188"/>
                    <a:pt x="4872" y="6188"/>
                  </a:cubicBezTo>
                  <a:cubicBezTo>
                    <a:pt x="5203" y="6188"/>
                    <a:pt x="5555" y="6310"/>
                    <a:pt x="5810" y="6443"/>
                  </a:cubicBezTo>
                  <a:cubicBezTo>
                    <a:pt x="5872" y="6347"/>
                    <a:pt x="5936" y="6252"/>
                    <a:pt x="6001" y="6157"/>
                  </a:cubicBezTo>
                  <a:cubicBezTo>
                    <a:pt x="6247" y="5793"/>
                    <a:pt x="6502" y="5416"/>
                    <a:pt x="6650" y="5000"/>
                  </a:cubicBezTo>
                  <a:cubicBezTo>
                    <a:pt x="6718" y="4811"/>
                    <a:pt x="6759" y="4619"/>
                    <a:pt x="6799" y="4434"/>
                  </a:cubicBezTo>
                  <a:cubicBezTo>
                    <a:pt x="6862" y="4146"/>
                    <a:pt x="6926" y="3849"/>
                    <a:pt x="7087" y="3552"/>
                  </a:cubicBezTo>
                  <a:cubicBezTo>
                    <a:pt x="7151" y="3433"/>
                    <a:pt x="7216" y="3359"/>
                    <a:pt x="7269" y="3299"/>
                  </a:cubicBezTo>
                  <a:cubicBezTo>
                    <a:pt x="7346" y="3212"/>
                    <a:pt x="7381" y="3172"/>
                    <a:pt x="7394" y="3033"/>
                  </a:cubicBezTo>
                  <a:cubicBezTo>
                    <a:pt x="7397" y="2995"/>
                    <a:pt x="7358" y="2917"/>
                    <a:pt x="7324" y="2849"/>
                  </a:cubicBezTo>
                  <a:cubicBezTo>
                    <a:pt x="7262" y="2725"/>
                    <a:pt x="7184" y="2569"/>
                    <a:pt x="7204" y="2381"/>
                  </a:cubicBezTo>
                  <a:cubicBezTo>
                    <a:pt x="7265" y="1794"/>
                    <a:pt x="7721" y="1567"/>
                    <a:pt x="8087" y="1385"/>
                  </a:cubicBezTo>
                  <a:cubicBezTo>
                    <a:pt x="8148" y="1355"/>
                    <a:pt x="8208" y="1326"/>
                    <a:pt x="8263" y="1295"/>
                  </a:cubicBezTo>
                  <a:cubicBezTo>
                    <a:pt x="8749" y="1034"/>
                    <a:pt x="8753" y="970"/>
                    <a:pt x="8784" y="469"/>
                  </a:cubicBezTo>
                  <a:cubicBezTo>
                    <a:pt x="8790" y="378"/>
                    <a:pt x="8796" y="276"/>
                    <a:pt x="8806" y="160"/>
                  </a:cubicBezTo>
                  <a:lnTo>
                    <a:pt x="8816" y="41"/>
                  </a:lnTo>
                  <a:lnTo>
                    <a:pt x="8957" y="0"/>
                  </a:lnTo>
                  <a:lnTo>
                    <a:pt x="9019" y="12"/>
                  </a:lnTo>
                  <a:cubicBezTo>
                    <a:pt x="9034" y="19"/>
                    <a:pt x="9050" y="28"/>
                    <a:pt x="9065" y="37"/>
                  </a:cubicBezTo>
                  <a:cubicBezTo>
                    <a:pt x="9282" y="171"/>
                    <a:pt x="9437" y="349"/>
                    <a:pt x="9575" y="506"/>
                  </a:cubicBezTo>
                  <a:cubicBezTo>
                    <a:pt x="9777" y="737"/>
                    <a:pt x="9936" y="920"/>
                    <a:pt x="10192" y="920"/>
                  </a:cubicBezTo>
                  <a:cubicBezTo>
                    <a:pt x="10263" y="920"/>
                    <a:pt x="10343" y="906"/>
                    <a:pt x="10427" y="877"/>
                  </a:cubicBezTo>
                  <a:cubicBezTo>
                    <a:pt x="10554" y="833"/>
                    <a:pt x="10652" y="786"/>
                    <a:pt x="10742" y="742"/>
                  </a:cubicBezTo>
                  <a:cubicBezTo>
                    <a:pt x="10933" y="650"/>
                    <a:pt x="11113" y="563"/>
                    <a:pt x="11464" y="551"/>
                  </a:cubicBezTo>
                  <a:cubicBezTo>
                    <a:pt x="11597" y="546"/>
                    <a:pt x="11732" y="528"/>
                    <a:pt x="11866" y="511"/>
                  </a:cubicBezTo>
                  <a:cubicBezTo>
                    <a:pt x="12032" y="489"/>
                    <a:pt x="12203" y="467"/>
                    <a:pt x="12375" y="467"/>
                  </a:cubicBezTo>
                  <a:cubicBezTo>
                    <a:pt x="12451" y="467"/>
                    <a:pt x="12528" y="471"/>
                    <a:pt x="12604" y="482"/>
                  </a:cubicBezTo>
                  <a:lnTo>
                    <a:pt x="12698" y="495"/>
                  </a:lnTo>
                  <a:lnTo>
                    <a:pt x="12725" y="603"/>
                  </a:lnTo>
                  <a:cubicBezTo>
                    <a:pt x="12857" y="1141"/>
                    <a:pt x="12877" y="1567"/>
                    <a:pt x="12785" y="1988"/>
                  </a:cubicBezTo>
                  <a:cubicBezTo>
                    <a:pt x="12816" y="1993"/>
                    <a:pt x="12847" y="1995"/>
                    <a:pt x="12877" y="1995"/>
                  </a:cubicBezTo>
                  <a:cubicBezTo>
                    <a:pt x="13038" y="1995"/>
                    <a:pt x="13176" y="1932"/>
                    <a:pt x="13336" y="1860"/>
                  </a:cubicBezTo>
                  <a:cubicBezTo>
                    <a:pt x="13457" y="1806"/>
                    <a:pt x="13593" y="1744"/>
                    <a:pt x="13750" y="1707"/>
                  </a:cubicBezTo>
                  <a:cubicBezTo>
                    <a:pt x="13841" y="1686"/>
                    <a:pt x="13925" y="1675"/>
                    <a:pt x="14007" y="1675"/>
                  </a:cubicBezTo>
                  <a:cubicBezTo>
                    <a:pt x="14268" y="1675"/>
                    <a:pt x="14453" y="1781"/>
                    <a:pt x="14649" y="1892"/>
                  </a:cubicBezTo>
                  <a:cubicBezTo>
                    <a:pt x="14768" y="1961"/>
                    <a:pt x="14892" y="2031"/>
                    <a:pt x="15045" y="2084"/>
                  </a:cubicBezTo>
                  <a:cubicBezTo>
                    <a:pt x="15160" y="2123"/>
                    <a:pt x="15263" y="2143"/>
                    <a:pt x="15351" y="2143"/>
                  </a:cubicBezTo>
                  <a:cubicBezTo>
                    <a:pt x="15487" y="2143"/>
                    <a:pt x="15589" y="2097"/>
                    <a:pt x="15661" y="2002"/>
                  </a:cubicBezTo>
                  <a:cubicBezTo>
                    <a:pt x="15895" y="1696"/>
                    <a:pt x="15831" y="939"/>
                    <a:pt x="15785" y="386"/>
                  </a:cubicBezTo>
                  <a:lnTo>
                    <a:pt x="15761" y="98"/>
                  </a:lnTo>
                  <a:lnTo>
                    <a:pt x="15901" y="79"/>
                  </a:lnTo>
                  <a:cubicBezTo>
                    <a:pt x="15959" y="72"/>
                    <a:pt x="16017" y="68"/>
                    <a:pt x="16077" y="68"/>
                  </a:cubicBezTo>
                  <a:cubicBezTo>
                    <a:pt x="16595" y="68"/>
                    <a:pt x="17262" y="346"/>
                    <a:pt x="18061" y="893"/>
                  </a:cubicBezTo>
                  <a:cubicBezTo>
                    <a:pt x="18381" y="1111"/>
                    <a:pt x="18691" y="1382"/>
                    <a:pt x="18991" y="1644"/>
                  </a:cubicBezTo>
                  <a:cubicBezTo>
                    <a:pt x="19028" y="1676"/>
                    <a:pt x="19077" y="1696"/>
                    <a:pt x="19125" y="1717"/>
                  </a:cubicBezTo>
                  <a:cubicBezTo>
                    <a:pt x="19239" y="1765"/>
                    <a:pt x="19382" y="1824"/>
                    <a:pt x="19449" y="1985"/>
                  </a:cubicBezTo>
                  <a:cubicBezTo>
                    <a:pt x="19466" y="2024"/>
                    <a:pt x="19498" y="2221"/>
                    <a:pt x="19497" y="2391"/>
                  </a:cubicBezTo>
                  <a:cubicBezTo>
                    <a:pt x="19565" y="2390"/>
                    <a:pt x="19635" y="2376"/>
                    <a:pt x="19705" y="2363"/>
                  </a:cubicBezTo>
                  <a:cubicBezTo>
                    <a:pt x="19792" y="2346"/>
                    <a:pt x="19881" y="2329"/>
                    <a:pt x="19975" y="2329"/>
                  </a:cubicBezTo>
                  <a:cubicBezTo>
                    <a:pt x="20062" y="2329"/>
                    <a:pt x="20140" y="2344"/>
                    <a:pt x="20213" y="2376"/>
                  </a:cubicBezTo>
                  <a:cubicBezTo>
                    <a:pt x="20403" y="2458"/>
                    <a:pt x="20468" y="2628"/>
                    <a:pt x="20510" y="2741"/>
                  </a:cubicBezTo>
                  <a:cubicBezTo>
                    <a:pt x="20554" y="2857"/>
                    <a:pt x="20559" y="2862"/>
                    <a:pt x="20620" y="2862"/>
                  </a:cubicBezTo>
                  <a:cubicBezTo>
                    <a:pt x="20649" y="2862"/>
                    <a:pt x="20685" y="2857"/>
                    <a:pt x="20727" y="2846"/>
                  </a:cubicBezTo>
                  <a:cubicBezTo>
                    <a:pt x="20771" y="2834"/>
                    <a:pt x="20819" y="2827"/>
                    <a:pt x="20866" y="2827"/>
                  </a:cubicBezTo>
                  <a:cubicBezTo>
                    <a:pt x="21159" y="2827"/>
                    <a:pt x="21391" y="3089"/>
                    <a:pt x="21554" y="3606"/>
                  </a:cubicBezTo>
                  <a:lnTo>
                    <a:pt x="21600" y="3750"/>
                  </a:lnTo>
                  <a:lnTo>
                    <a:pt x="21483" y="3818"/>
                  </a:lnTo>
                  <a:cubicBezTo>
                    <a:pt x="21212" y="3976"/>
                    <a:pt x="20923" y="4052"/>
                    <a:pt x="20644" y="4125"/>
                  </a:cubicBezTo>
                  <a:cubicBezTo>
                    <a:pt x="20356" y="4201"/>
                    <a:pt x="20083" y="4272"/>
                    <a:pt x="19835" y="4427"/>
                  </a:cubicBezTo>
                  <a:cubicBezTo>
                    <a:pt x="19377" y="4713"/>
                    <a:pt x="19111" y="5125"/>
                    <a:pt x="19065" y="5618"/>
                  </a:cubicBezTo>
                  <a:cubicBezTo>
                    <a:pt x="19007" y="6236"/>
                    <a:pt x="19302" y="6956"/>
                    <a:pt x="19836" y="7496"/>
                  </a:cubicBezTo>
                  <a:lnTo>
                    <a:pt x="19947" y="7608"/>
                  </a:lnTo>
                  <a:lnTo>
                    <a:pt x="19849" y="7738"/>
                  </a:lnTo>
                  <a:cubicBezTo>
                    <a:pt x="19723" y="7905"/>
                    <a:pt x="19582" y="8056"/>
                    <a:pt x="19445" y="8202"/>
                  </a:cubicBezTo>
                  <a:cubicBezTo>
                    <a:pt x="19277" y="8381"/>
                    <a:pt x="19118" y="8550"/>
                    <a:pt x="18987" y="8745"/>
                  </a:cubicBezTo>
                  <a:cubicBezTo>
                    <a:pt x="18778" y="9058"/>
                    <a:pt x="18607" y="9430"/>
                    <a:pt x="18442" y="9790"/>
                  </a:cubicBezTo>
                  <a:cubicBezTo>
                    <a:pt x="18296" y="10107"/>
                    <a:pt x="18146" y="10436"/>
                    <a:pt x="17965" y="10733"/>
                  </a:cubicBezTo>
                  <a:cubicBezTo>
                    <a:pt x="17439" y="11599"/>
                    <a:pt x="16986" y="11737"/>
                    <a:pt x="16235" y="11966"/>
                  </a:cubicBezTo>
                  <a:lnTo>
                    <a:pt x="16079" y="12014"/>
                  </a:lnTo>
                  <a:cubicBezTo>
                    <a:pt x="15257" y="12268"/>
                    <a:pt x="14339" y="12774"/>
                    <a:pt x="13684" y="13335"/>
                  </a:cubicBezTo>
                  <a:cubicBezTo>
                    <a:pt x="12954" y="13960"/>
                    <a:pt x="12414" y="14727"/>
                    <a:pt x="11938" y="15462"/>
                  </a:cubicBezTo>
                  <a:lnTo>
                    <a:pt x="11903" y="15516"/>
                  </a:lnTo>
                  <a:lnTo>
                    <a:pt x="11846" y="15527"/>
                  </a:lnTo>
                  <a:cubicBezTo>
                    <a:pt x="11457" y="15595"/>
                    <a:pt x="11068" y="16067"/>
                    <a:pt x="10755" y="16446"/>
                  </a:cubicBezTo>
                  <a:cubicBezTo>
                    <a:pt x="10652" y="16572"/>
                    <a:pt x="10554" y="16691"/>
                    <a:pt x="10462" y="16789"/>
                  </a:cubicBezTo>
                  <a:cubicBezTo>
                    <a:pt x="10272" y="16994"/>
                    <a:pt x="10054" y="17093"/>
                    <a:pt x="9797" y="17093"/>
                  </a:cubicBezTo>
                  <a:cubicBezTo>
                    <a:pt x="9551" y="17093"/>
                    <a:pt x="9300" y="16999"/>
                    <a:pt x="9086" y="16906"/>
                  </a:cubicBezTo>
                  <a:cubicBezTo>
                    <a:pt x="8736" y="16756"/>
                    <a:pt x="8578" y="16526"/>
                    <a:pt x="8412" y="16282"/>
                  </a:cubicBezTo>
                  <a:cubicBezTo>
                    <a:pt x="8332" y="16166"/>
                    <a:pt x="8249" y="16045"/>
                    <a:pt x="8139" y="15923"/>
                  </a:cubicBezTo>
                  <a:cubicBezTo>
                    <a:pt x="8023" y="15797"/>
                    <a:pt x="7896" y="15732"/>
                    <a:pt x="7762" y="15732"/>
                  </a:cubicBezTo>
                  <a:cubicBezTo>
                    <a:pt x="7600" y="15732"/>
                    <a:pt x="7423" y="15824"/>
                    <a:pt x="7248" y="15996"/>
                  </a:cubicBezTo>
                  <a:cubicBezTo>
                    <a:pt x="7103" y="16140"/>
                    <a:pt x="7081" y="16276"/>
                    <a:pt x="7054" y="16449"/>
                  </a:cubicBezTo>
                  <a:cubicBezTo>
                    <a:pt x="7028" y="16617"/>
                    <a:pt x="6999" y="16808"/>
                    <a:pt x="6855" y="17006"/>
                  </a:cubicBezTo>
                  <a:cubicBezTo>
                    <a:pt x="6707" y="17209"/>
                    <a:pt x="6505" y="17216"/>
                    <a:pt x="6344" y="17222"/>
                  </a:cubicBezTo>
                  <a:cubicBezTo>
                    <a:pt x="6233" y="17226"/>
                    <a:pt x="6138" y="17229"/>
                    <a:pt x="6071" y="17283"/>
                  </a:cubicBezTo>
                  <a:cubicBezTo>
                    <a:pt x="5906" y="17413"/>
                    <a:pt x="5935" y="17565"/>
                    <a:pt x="6046" y="17906"/>
                  </a:cubicBezTo>
                  <a:cubicBezTo>
                    <a:pt x="6119" y="18132"/>
                    <a:pt x="6195" y="18366"/>
                    <a:pt x="6111" y="18583"/>
                  </a:cubicBezTo>
                  <a:cubicBezTo>
                    <a:pt x="6059" y="18716"/>
                    <a:pt x="5957" y="18813"/>
                    <a:pt x="5800" y="18878"/>
                  </a:cubicBezTo>
                  <a:cubicBezTo>
                    <a:pt x="5744" y="18900"/>
                    <a:pt x="5688" y="18911"/>
                    <a:pt x="5626" y="18911"/>
                  </a:cubicBezTo>
                  <a:cubicBezTo>
                    <a:pt x="5532" y="18911"/>
                    <a:pt x="5446" y="18886"/>
                    <a:pt x="5363" y="18861"/>
                  </a:cubicBezTo>
                  <a:cubicBezTo>
                    <a:pt x="5294" y="18840"/>
                    <a:pt x="5228" y="18821"/>
                    <a:pt x="5170" y="18821"/>
                  </a:cubicBezTo>
                  <a:cubicBezTo>
                    <a:pt x="5128" y="18821"/>
                    <a:pt x="5093" y="18831"/>
                    <a:pt x="5059" y="18851"/>
                  </a:cubicBezTo>
                  <a:cubicBezTo>
                    <a:pt x="5018" y="18877"/>
                    <a:pt x="4971" y="18968"/>
                    <a:pt x="4930" y="19049"/>
                  </a:cubicBezTo>
                  <a:cubicBezTo>
                    <a:pt x="4849" y="19208"/>
                    <a:pt x="4738" y="19427"/>
                    <a:pt x="4520" y="19427"/>
                  </a:cubicBezTo>
                  <a:cubicBezTo>
                    <a:pt x="4493" y="19427"/>
                    <a:pt x="4465" y="19424"/>
                    <a:pt x="4437" y="19417"/>
                  </a:cubicBezTo>
                  <a:cubicBezTo>
                    <a:pt x="4210" y="19357"/>
                    <a:pt x="4112" y="19053"/>
                    <a:pt x="4019" y="18760"/>
                  </a:cubicBezTo>
                  <a:cubicBezTo>
                    <a:pt x="3908" y="18413"/>
                    <a:pt x="3823" y="18185"/>
                    <a:pt x="3664" y="18185"/>
                  </a:cubicBezTo>
                  <a:cubicBezTo>
                    <a:pt x="3622" y="18185"/>
                    <a:pt x="3573" y="18199"/>
                    <a:pt x="3518" y="18226"/>
                  </a:cubicBezTo>
                  <a:cubicBezTo>
                    <a:pt x="3334" y="18318"/>
                    <a:pt x="3355" y="19395"/>
                    <a:pt x="3363" y="19801"/>
                  </a:cubicBezTo>
                  <a:cubicBezTo>
                    <a:pt x="3367" y="20007"/>
                    <a:pt x="3371" y="20183"/>
                    <a:pt x="3364" y="20295"/>
                  </a:cubicBezTo>
                  <a:lnTo>
                    <a:pt x="3357" y="20416"/>
                  </a:lnTo>
                  <a:lnTo>
                    <a:pt x="3258" y="20447"/>
                  </a:lnTo>
                  <a:cubicBezTo>
                    <a:pt x="3132" y="20488"/>
                    <a:pt x="2995" y="20506"/>
                    <a:pt x="2814" y="20506"/>
                  </a:cubicBezTo>
                  <a:cubicBezTo>
                    <a:pt x="2744" y="20506"/>
                    <a:pt x="2674" y="20504"/>
                    <a:pt x="2605" y="20501"/>
                  </a:cubicBezTo>
                  <a:cubicBezTo>
                    <a:pt x="2538" y="20499"/>
                    <a:pt x="2472" y="20496"/>
                    <a:pt x="2407" y="20496"/>
                  </a:cubicBezTo>
                  <a:cubicBezTo>
                    <a:pt x="2224" y="20496"/>
                    <a:pt x="2099" y="20516"/>
                    <a:pt x="1989" y="20565"/>
                  </a:cubicBezTo>
                  <a:cubicBezTo>
                    <a:pt x="1769" y="20660"/>
                    <a:pt x="1492" y="20834"/>
                    <a:pt x="1247" y="20986"/>
                  </a:cubicBezTo>
                  <a:cubicBezTo>
                    <a:pt x="1144" y="21051"/>
                    <a:pt x="1045" y="21112"/>
                    <a:pt x="955" y="21166"/>
                  </a:cubicBezTo>
                  <a:cubicBezTo>
                    <a:pt x="888" y="21206"/>
                    <a:pt x="826" y="21245"/>
                    <a:pt x="768" y="21282"/>
                  </a:cubicBezTo>
                  <a:cubicBezTo>
                    <a:pt x="577" y="21405"/>
                    <a:pt x="411" y="21510"/>
                    <a:pt x="190" y="21559"/>
                  </a:cubicBezTo>
                  <a:lnTo>
                    <a:pt x="0" y="21600"/>
                  </a:lnTo>
                  <a:cubicBezTo>
                    <a:pt x="0" y="21600"/>
                    <a:pt x="21" y="21373"/>
                    <a:pt x="21" y="21373"/>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20" name="Shape"/>
            <p:cNvSpPr/>
            <p:nvPr/>
          </p:nvSpPr>
          <p:spPr>
            <a:xfrm>
              <a:off x="3437799" y="2377504"/>
              <a:ext cx="1065409" cy="787020"/>
            </a:xfrm>
            <a:custGeom>
              <a:avLst/>
              <a:gdLst/>
              <a:ahLst/>
              <a:cxnLst>
                <a:cxn ang="0">
                  <a:pos x="wd2" y="hd2"/>
                </a:cxn>
                <a:cxn ang="5400000">
                  <a:pos x="wd2" y="hd2"/>
                </a:cxn>
                <a:cxn ang="10800000">
                  <a:pos x="wd2" y="hd2"/>
                </a:cxn>
                <a:cxn ang="16200000">
                  <a:pos x="wd2" y="hd2"/>
                </a:cxn>
              </a:cxnLst>
              <a:rect l="0" t="0" r="r" b="b"/>
              <a:pathLst>
                <a:path w="21336" h="21600" extrusionOk="0">
                  <a:moveTo>
                    <a:pt x="5332" y="21600"/>
                  </a:moveTo>
                  <a:cubicBezTo>
                    <a:pt x="4721" y="21600"/>
                    <a:pt x="4550" y="20873"/>
                    <a:pt x="4399" y="20231"/>
                  </a:cubicBezTo>
                  <a:cubicBezTo>
                    <a:pt x="4399" y="20231"/>
                    <a:pt x="4349" y="20025"/>
                    <a:pt x="4349" y="20025"/>
                  </a:cubicBezTo>
                  <a:cubicBezTo>
                    <a:pt x="4341" y="20025"/>
                    <a:pt x="4284" y="19986"/>
                    <a:pt x="4115" y="19986"/>
                  </a:cubicBezTo>
                  <a:cubicBezTo>
                    <a:pt x="3726" y="19986"/>
                    <a:pt x="3096" y="20191"/>
                    <a:pt x="2636" y="20339"/>
                  </a:cubicBezTo>
                  <a:cubicBezTo>
                    <a:pt x="2275" y="20457"/>
                    <a:pt x="2081" y="20518"/>
                    <a:pt x="1970" y="20518"/>
                  </a:cubicBezTo>
                  <a:cubicBezTo>
                    <a:pt x="1510" y="20466"/>
                    <a:pt x="1092" y="20257"/>
                    <a:pt x="687" y="20054"/>
                  </a:cubicBezTo>
                  <a:lnTo>
                    <a:pt x="413" y="19918"/>
                  </a:lnTo>
                  <a:lnTo>
                    <a:pt x="437" y="19707"/>
                  </a:lnTo>
                  <a:cubicBezTo>
                    <a:pt x="461" y="19504"/>
                    <a:pt x="464" y="19277"/>
                    <a:pt x="447" y="19033"/>
                  </a:cubicBezTo>
                  <a:cubicBezTo>
                    <a:pt x="420" y="18647"/>
                    <a:pt x="283" y="18099"/>
                    <a:pt x="183" y="17699"/>
                  </a:cubicBezTo>
                  <a:cubicBezTo>
                    <a:pt x="134" y="17501"/>
                    <a:pt x="94" y="17338"/>
                    <a:pt x="77" y="17240"/>
                  </a:cubicBezTo>
                  <a:cubicBezTo>
                    <a:pt x="-179" y="15782"/>
                    <a:pt x="205" y="14805"/>
                    <a:pt x="1217" y="14337"/>
                  </a:cubicBezTo>
                  <a:cubicBezTo>
                    <a:pt x="2034" y="13957"/>
                    <a:pt x="2391" y="13467"/>
                    <a:pt x="2983" y="12654"/>
                  </a:cubicBezTo>
                  <a:cubicBezTo>
                    <a:pt x="3413" y="12067"/>
                    <a:pt x="3699" y="12020"/>
                    <a:pt x="4029" y="12020"/>
                  </a:cubicBezTo>
                  <a:lnTo>
                    <a:pt x="4252" y="12023"/>
                  </a:lnTo>
                  <a:cubicBezTo>
                    <a:pt x="4388" y="12023"/>
                    <a:pt x="4554" y="12016"/>
                    <a:pt x="4763" y="11966"/>
                  </a:cubicBezTo>
                  <a:cubicBezTo>
                    <a:pt x="5197" y="11861"/>
                    <a:pt x="5242" y="11721"/>
                    <a:pt x="5243" y="11719"/>
                  </a:cubicBezTo>
                  <a:cubicBezTo>
                    <a:pt x="5257" y="11615"/>
                    <a:pt x="5104" y="11351"/>
                    <a:pt x="4296" y="10688"/>
                  </a:cubicBezTo>
                  <a:cubicBezTo>
                    <a:pt x="4130" y="10551"/>
                    <a:pt x="3999" y="10443"/>
                    <a:pt x="3926" y="10359"/>
                  </a:cubicBezTo>
                  <a:cubicBezTo>
                    <a:pt x="3443" y="9804"/>
                    <a:pt x="3367" y="9312"/>
                    <a:pt x="3287" y="8792"/>
                  </a:cubicBezTo>
                  <a:cubicBezTo>
                    <a:pt x="3251" y="8555"/>
                    <a:pt x="3214" y="8309"/>
                    <a:pt x="3136" y="8024"/>
                  </a:cubicBezTo>
                  <a:cubicBezTo>
                    <a:pt x="3072" y="7790"/>
                    <a:pt x="2981" y="7621"/>
                    <a:pt x="2900" y="7473"/>
                  </a:cubicBezTo>
                  <a:cubicBezTo>
                    <a:pt x="2739" y="7177"/>
                    <a:pt x="2557" y="6842"/>
                    <a:pt x="2863" y="6302"/>
                  </a:cubicBezTo>
                  <a:cubicBezTo>
                    <a:pt x="3035" y="5999"/>
                    <a:pt x="3311" y="5871"/>
                    <a:pt x="3554" y="5757"/>
                  </a:cubicBezTo>
                  <a:cubicBezTo>
                    <a:pt x="3756" y="5662"/>
                    <a:pt x="3947" y="5573"/>
                    <a:pt x="3994" y="5423"/>
                  </a:cubicBezTo>
                  <a:cubicBezTo>
                    <a:pt x="4035" y="5294"/>
                    <a:pt x="3983" y="5081"/>
                    <a:pt x="3931" y="4925"/>
                  </a:cubicBezTo>
                  <a:cubicBezTo>
                    <a:pt x="3808" y="4550"/>
                    <a:pt x="3518" y="4314"/>
                    <a:pt x="3210" y="4063"/>
                  </a:cubicBezTo>
                  <a:cubicBezTo>
                    <a:pt x="2858" y="3777"/>
                    <a:pt x="2459" y="3452"/>
                    <a:pt x="2272" y="2858"/>
                  </a:cubicBezTo>
                  <a:cubicBezTo>
                    <a:pt x="1976" y="1926"/>
                    <a:pt x="1943" y="1033"/>
                    <a:pt x="1947" y="359"/>
                  </a:cubicBezTo>
                  <a:lnTo>
                    <a:pt x="1948" y="127"/>
                  </a:lnTo>
                  <a:lnTo>
                    <a:pt x="2116" y="103"/>
                  </a:lnTo>
                  <a:cubicBezTo>
                    <a:pt x="2156" y="98"/>
                    <a:pt x="2198" y="89"/>
                    <a:pt x="2238" y="80"/>
                  </a:cubicBezTo>
                  <a:cubicBezTo>
                    <a:pt x="2515" y="23"/>
                    <a:pt x="2682" y="0"/>
                    <a:pt x="2816" y="0"/>
                  </a:cubicBezTo>
                  <a:cubicBezTo>
                    <a:pt x="3121" y="0"/>
                    <a:pt x="3262" y="133"/>
                    <a:pt x="3473" y="333"/>
                  </a:cubicBezTo>
                  <a:cubicBezTo>
                    <a:pt x="3568" y="422"/>
                    <a:pt x="3685" y="533"/>
                    <a:pt x="3852" y="667"/>
                  </a:cubicBezTo>
                  <a:cubicBezTo>
                    <a:pt x="4015" y="797"/>
                    <a:pt x="4283" y="805"/>
                    <a:pt x="4542" y="813"/>
                  </a:cubicBezTo>
                  <a:cubicBezTo>
                    <a:pt x="4901" y="824"/>
                    <a:pt x="5273" y="836"/>
                    <a:pt x="5489" y="1174"/>
                  </a:cubicBezTo>
                  <a:cubicBezTo>
                    <a:pt x="5675" y="1465"/>
                    <a:pt x="5659" y="1983"/>
                    <a:pt x="5644" y="2484"/>
                  </a:cubicBezTo>
                  <a:cubicBezTo>
                    <a:pt x="5640" y="2638"/>
                    <a:pt x="5635" y="2795"/>
                    <a:pt x="5638" y="2927"/>
                  </a:cubicBezTo>
                  <a:cubicBezTo>
                    <a:pt x="6279" y="2942"/>
                    <a:pt x="6757" y="3447"/>
                    <a:pt x="7179" y="3894"/>
                  </a:cubicBezTo>
                  <a:cubicBezTo>
                    <a:pt x="7539" y="4275"/>
                    <a:pt x="7879" y="4635"/>
                    <a:pt x="8263" y="4635"/>
                  </a:cubicBezTo>
                  <a:cubicBezTo>
                    <a:pt x="8285" y="4635"/>
                    <a:pt x="8307" y="4634"/>
                    <a:pt x="8328" y="4631"/>
                  </a:cubicBezTo>
                  <a:cubicBezTo>
                    <a:pt x="8458" y="4619"/>
                    <a:pt x="8585" y="4468"/>
                    <a:pt x="8719" y="4308"/>
                  </a:cubicBezTo>
                  <a:cubicBezTo>
                    <a:pt x="8890" y="4104"/>
                    <a:pt x="9084" y="3872"/>
                    <a:pt x="9345" y="3870"/>
                  </a:cubicBezTo>
                  <a:cubicBezTo>
                    <a:pt x="9734" y="3870"/>
                    <a:pt x="9928" y="4221"/>
                    <a:pt x="10084" y="4503"/>
                  </a:cubicBezTo>
                  <a:cubicBezTo>
                    <a:pt x="10161" y="4640"/>
                    <a:pt x="10233" y="4771"/>
                    <a:pt x="10322" y="4863"/>
                  </a:cubicBezTo>
                  <a:cubicBezTo>
                    <a:pt x="10661" y="5220"/>
                    <a:pt x="11090" y="5269"/>
                    <a:pt x="11503" y="5269"/>
                  </a:cubicBezTo>
                  <a:cubicBezTo>
                    <a:pt x="11627" y="5269"/>
                    <a:pt x="11754" y="5264"/>
                    <a:pt x="11881" y="5259"/>
                  </a:cubicBezTo>
                  <a:cubicBezTo>
                    <a:pt x="12014" y="5255"/>
                    <a:pt x="12147" y="5249"/>
                    <a:pt x="12280" y="5249"/>
                  </a:cubicBezTo>
                  <a:cubicBezTo>
                    <a:pt x="12566" y="5249"/>
                    <a:pt x="12941" y="5270"/>
                    <a:pt x="13299" y="5433"/>
                  </a:cubicBezTo>
                  <a:cubicBezTo>
                    <a:pt x="13452" y="5503"/>
                    <a:pt x="13604" y="5590"/>
                    <a:pt x="13757" y="5678"/>
                  </a:cubicBezTo>
                  <a:cubicBezTo>
                    <a:pt x="14085" y="5867"/>
                    <a:pt x="14394" y="6045"/>
                    <a:pt x="14718" y="6045"/>
                  </a:cubicBezTo>
                  <a:cubicBezTo>
                    <a:pt x="14768" y="6045"/>
                    <a:pt x="14818" y="6041"/>
                    <a:pt x="14869" y="6031"/>
                  </a:cubicBezTo>
                  <a:cubicBezTo>
                    <a:pt x="15005" y="6006"/>
                    <a:pt x="15139" y="5912"/>
                    <a:pt x="15281" y="5813"/>
                  </a:cubicBezTo>
                  <a:cubicBezTo>
                    <a:pt x="15469" y="5682"/>
                    <a:pt x="15681" y="5534"/>
                    <a:pt x="15930" y="5534"/>
                  </a:cubicBezTo>
                  <a:cubicBezTo>
                    <a:pt x="16250" y="5545"/>
                    <a:pt x="16494" y="5758"/>
                    <a:pt x="16709" y="5945"/>
                  </a:cubicBezTo>
                  <a:cubicBezTo>
                    <a:pt x="16850" y="6068"/>
                    <a:pt x="16983" y="6184"/>
                    <a:pt x="17121" y="6241"/>
                  </a:cubicBezTo>
                  <a:cubicBezTo>
                    <a:pt x="17248" y="6292"/>
                    <a:pt x="17363" y="6317"/>
                    <a:pt x="17474" y="6317"/>
                  </a:cubicBezTo>
                  <a:cubicBezTo>
                    <a:pt x="17661" y="6317"/>
                    <a:pt x="17833" y="6246"/>
                    <a:pt x="18051" y="6156"/>
                  </a:cubicBezTo>
                  <a:cubicBezTo>
                    <a:pt x="18117" y="6129"/>
                    <a:pt x="18185" y="6101"/>
                    <a:pt x="18259" y="6073"/>
                  </a:cubicBezTo>
                  <a:cubicBezTo>
                    <a:pt x="18519" y="5975"/>
                    <a:pt x="18824" y="5946"/>
                    <a:pt x="19148" y="5916"/>
                  </a:cubicBezTo>
                  <a:cubicBezTo>
                    <a:pt x="19804" y="5854"/>
                    <a:pt x="20484" y="5790"/>
                    <a:pt x="20703" y="5137"/>
                  </a:cubicBezTo>
                  <a:cubicBezTo>
                    <a:pt x="20739" y="5028"/>
                    <a:pt x="20768" y="4909"/>
                    <a:pt x="20790" y="4775"/>
                  </a:cubicBezTo>
                  <a:lnTo>
                    <a:pt x="20906" y="4064"/>
                  </a:lnTo>
                  <a:lnTo>
                    <a:pt x="21143" y="4715"/>
                  </a:lnTo>
                  <a:cubicBezTo>
                    <a:pt x="21233" y="4961"/>
                    <a:pt x="21285" y="5181"/>
                    <a:pt x="21308" y="5408"/>
                  </a:cubicBezTo>
                  <a:cubicBezTo>
                    <a:pt x="21395" y="6279"/>
                    <a:pt x="21285" y="7529"/>
                    <a:pt x="20847" y="8360"/>
                  </a:cubicBezTo>
                  <a:cubicBezTo>
                    <a:pt x="20759" y="8528"/>
                    <a:pt x="20636" y="8663"/>
                    <a:pt x="20516" y="8793"/>
                  </a:cubicBezTo>
                  <a:cubicBezTo>
                    <a:pt x="20351" y="8974"/>
                    <a:pt x="20195" y="9144"/>
                    <a:pt x="20182" y="9345"/>
                  </a:cubicBezTo>
                  <a:cubicBezTo>
                    <a:pt x="20164" y="9625"/>
                    <a:pt x="20400" y="9996"/>
                    <a:pt x="20628" y="10354"/>
                  </a:cubicBezTo>
                  <a:cubicBezTo>
                    <a:pt x="20981" y="10908"/>
                    <a:pt x="21421" y="11598"/>
                    <a:pt x="21112" y="12351"/>
                  </a:cubicBezTo>
                  <a:cubicBezTo>
                    <a:pt x="21035" y="12536"/>
                    <a:pt x="20868" y="12655"/>
                    <a:pt x="20691" y="12781"/>
                  </a:cubicBezTo>
                  <a:cubicBezTo>
                    <a:pt x="20563" y="12872"/>
                    <a:pt x="20418" y="12976"/>
                    <a:pt x="20364" y="13070"/>
                  </a:cubicBezTo>
                  <a:cubicBezTo>
                    <a:pt x="20166" y="13419"/>
                    <a:pt x="20113" y="13867"/>
                    <a:pt x="20077" y="14296"/>
                  </a:cubicBezTo>
                  <a:cubicBezTo>
                    <a:pt x="20060" y="14487"/>
                    <a:pt x="20053" y="14672"/>
                    <a:pt x="20051" y="14852"/>
                  </a:cubicBezTo>
                  <a:lnTo>
                    <a:pt x="20040" y="15807"/>
                  </a:lnTo>
                  <a:lnTo>
                    <a:pt x="19697" y="14975"/>
                  </a:lnTo>
                  <a:cubicBezTo>
                    <a:pt x="19504" y="14504"/>
                    <a:pt x="19286" y="14266"/>
                    <a:pt x="19051" y="14266"/>
                  </a:cubicBezTo>
                  <a:cubicBezTo>
                    <a:pt x="18783" y="14266"/>
                    <a:pt x="18459" y="14575"/>
                    <a:pt x="18113" y="15159"/>
                  </a:cubicBezTo>
                  <a:cubicBezTo>
                    <a:pt x="17758" y="15758"/>
                    <a:pt x="17592" y="16384"/>
                    <a:pt x="17416" y="17047"/>
                  </a:cubicBezTo>
                  <a:cubicBezTo>
                    <a:pt x="17317" y="17420"/>
                    <a:pt x="17215" y="17806"/>
                    <a:pt x="17076" y="18187"/>
                  </a:cubicBezTo>
                  <a:cubicBezTo>
                    <a:pt x="16796" y="18951"/>
                    <a:pt x="16464" y="19005"/>
                    <a:pt x="16005" y="19079"/>
                  </a:cubicBezTo>
                  <a:cubicBezTo>
                    <a:pt x="15911" y="19094"/>
                    <a:pt x="15809" y="19111"/>
                    <a:pt x="15695" y="19135"/>
                  </a:cubicBezTo>
                  <a:cubicBezTo>
                    <a:pt x="15603" y="19154"/>
                    <a:pt x="15515" y="19170"/>
                    <a:pt x="15431" y="19186"/>
                  </a:cubicBezTo>
                  <a:cubicBezTo>
                    <a:pt x="14760" y="19310"/>
                    <a:pt x="14557" y="19347"/>
                    <a:pt x="14599" y="20305"/>
                  </a:cubicBezTo>
                  <a:cubicBezTo>
                    <a:pt x="14605" y="20455"/>
                    <a:pt x="14565" y="20548"/>
                    <a:pt x="14529" y="20599"/>
                  </a:cubicBezTo>
                  <a:cubicBezTo>
                    <a:pt x="14482" y="20668"/>
                    <a:pt x="14415" y="20706"/>
                    <a:pt x="14341" y="20706"/>
                  </a:cubicBezTo>
                  <a:cubicBezTo>
                    <a:pt x="14341" y="20706"/>
                    <a:pt x="14341" y="20706"/>
                    <a:pt x="14341" y="20706"/>
                  </a:cubicBezTo>
                  <a:cubicBezTo>
                    <a:pt x="13950" y="20706"/>
                    <a:pt x="12883" y="19258"/>
                    <a:pt x="12872" y="19243"/>
                  </a:cubicBezTo>
                  <a:cubicBezTo>
                    <a:pt x="12759" y="19083"/>
                    <a:pt x="12667" y="18926"/>
                    <a:pt x="12581" y="18779"/>
                  </a:cubicBezTo>
                  <a:cubicBezTo>
                    <a:pt x="12364" y="18404"/>
                    <a:pt x="12233" y="18178"/>
                    <a:pt x="11894" y="18178"/>
                  </a:cubicBezTo>
                  <a:cubicBezTo>
                    <a:pt x="11826" y="18178"/>
                    <a:pt x="11750" y="18187"/>
                    <a:pt x="11665" y="18206"/>
                  </a:cubicBezTo>
                  <a:cubicBezTo>
                    <a:pt x="11285" y="18290"/>
                    <a:pt x="11195" y="18457"/>
                    <a:pt x="11015" y="18791"/>
                  </a:cubicBezTo>
                  <a:cubicBezTo>
                    <a:pt x="10936" y="18939"/>
                    <a:pt x="10845" y="19107"/>
                    <a:pt x="10714" y="19293"/>
                  </a:cubicBezTo>
                  <a:cubicBezTo>
                    <a:pt x="10466" y="19643"/>
                    <a:pt x="10225" y="19677"/>
                    <a:pt x="9992" y="19710"/>
                  </a:cubicBezTo>
                  <a:cubicBezTo>
                    <a:pt x="9835" y="19732"/>
                    <a:pt x="9673" y="19754"/>
                    <a:pt x="9477" y="19877"/>
                  </a:cubicBezTo>
                  <a:cubicBezTo>
                    <a:pt x="9302" y="19989"/>
                    <a:pt x="9141" y="20139"/>
                    <a:pt x="8969" y="20299"/>
                  </a:cubicBezTo>
                  <a:cubicBezTo>
                    <a:pt x="8677" y="20571"/>
                    <a:pt x="8375" y="20852"/>
                    <a:pt x="7987" y="20946"/>
                  </a:cubicBezTo>
                  <a:cubicBezTo>
                    <a:pt x="7889" y="20970"/>
                    <a:pt x="7802" y="20980"/>
                    <a:pt x="7723" y="20980"/>
                  </a:cubicBezTo>
                  <a:cubicBezTo>
                    <a:pt x="7395" y="20980"/>
                    <a:pt x="7201" y="20803"/>
                    <a:pt x="7013" y="20633"/>
                  </a:cubicBezTo>
                  <a:cubicBezTo>
                    <a:pt x="6897" y="20527"/>
                    <a:pt x="6787" y="20427"/>
                    <a:pt x="6636" y="20353"/>
                  </a:cubicBezTo>
                  <a:cubicBezTo>
                    <a:pt x="6431" y="20880"/>
                    <a:pt x="5927" y="21472"/>
                    <a:pt x="5563" y="21567"/>
                  </a:cubicBezTo>
                  <a:cubicBezTo>
                    <a:pt x="5479" y="21590"/>
                    <a:pt x="5402" y="21600"/>
                    <a:pt x="5332" y="21600"/>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21" name="Shape"/>
            <p:cNvSpPr/>
            <p:nvPr/>
          </p:nvSpPr>
          <p:spPr>
            <a:xfrm>
              <a:off x="3437799" y="2886968"/>
              <a:ext cx="1013085" cy="842053"/>
            </a:xfrm>
            <a:custGeom>
              <a:avLst/>
              <a:gdLst/>
              <a:ahLst/>
              <a:cxnLst>
                <a:cxn ang="0">
                  <a:pos x="wd2" y="hd2"/>
                </a:cxn>
                <a:cxn ang="5400000">
                  <a:pos x="wd2" y="hd2"/>
                </a:cxn>
                <a:cxn ang="10800000">
                  <a:pos x="wd2" y="hd2"/>
                </a:cxn>
                <a:cxn ang="16200000">
                  <a:pos x="wd2" y="hd2"/>
                </a:cxn>
              </a:cxnLst>
              <a:rect l="0" t="0" r="r" b="b"/>
              <a:pathLst>
                <a:path w="21412" h="21600" extrusionOk="0">
                  <a:moveTo>
                    <a:pt x="12281" y="21600"/>
                  </a:moveTo>
                  <a:cubicBezTo>
                    <a:pt x="12121" y="21600"/>
                    <a:pt x="11940" y="21565"/>
                    <a:pt x="11744" y="21497"/>
                  </a:cubicBezTo>
                  <a:cubicBezTo>
                    <a:pt x="11499" y="21410"/>
                    <a:pt x="11303" y="21296"/>
                    <a:pt x="11130" y="21195"/>
                  </a:cubicBezTo>
                  <a:cubicBezTo>
                    <a:pt x="10880" y="21049"/>
                    <a:pt x="10683" y="20934"/>
                    <a:pt x="10411" y="20934"/>
                  </a:cubicBezTo>
                  <a:cubicBezTo>
                    <a:pt x="10323" y="20934"/>
                    <a:pt x="10231" y="20945"/>
                    <a:pt x="10131" y="20970"/>
                  </a:cubicBezTo>
                  <a:cubicBezTo>
                    <a:pt x="9945" y="21015"/>
                    <a:pt x="9779" y="21091"/>
                    <a:pt x="9619" y="21165"/>
                  </a:cubicBezTo>
                  <a:cubicBezTo>
                    <a:pt x="9381" y="21275"/>
                    <a:pt x="9135" y="21389"/>
                    <a:pt x="8839" y="21389"/>
                  </a:cubicBezTo>
                  <a:cubicBezTo>
                    <a:pt x="8694" y="21389"/>
                    <a:pt x="8551" y="21363"/>
                    <a:pt x="8400" y="21309"/>
                  </a:cubicBezTo>
                  <a:lnTo>
                    <a:pt x="8199" y="21237"/>
                  </a:lnTo>
                  <a:lnTo>
                    <a:pt x="8268" y="20997"/>
                  </a:lnTo>
                  <a:cubicBezTo>
                    <a:pt x="8426" y="20443"/>
                    <a:pt x="8431" y="19918"/>
                    <a:pt x="8279" y="19216"/>
                  </a:cubicBezTo>
                  <a:cubicBezTo>
                    <a:pt x="8233" y="19213"/>
                    <a:pt x="8186" y="19212"/>
                    <a:pt x="8140" y="19212"/>
                  </a:cubicBezTo>
                  <a:cubicBezTo>
                    <a:pt x="7922" y="19212"/>
                    <a:pt x="7705" y="19241"/>
                    <a:pt x="7475" y="19272"/>
                  </a:cubicBezTo>
                  <a:cubicBezTo>
                    <a:pt x="7278" y="19298"/>
                    <a:pt x="7080" y="19324"/>
                    <a:pt x="6884" y="19332"/>
                  </a:cubicBezTo>
                  <a:cubicBezTo>
                    <a:pt x="6468" y="19346"/>
                    <a:pt x="6269" y="19444"/>
                    <a:pt x="6017" y="19568"/>
                  </a:cubicBezTo>
                  <a:cubicBezTo>
                    <a:pt x="5881" y="19636"/>
                    <a:pt x="5734" y="19708"/>
                    <a:pt x="5541" y="19776"/>
                  </a:cubicBezTo>
                  <a:cubicBezTo>
                    <a:pt x="5386" y="19830"/>
                    <a:pt x="5239" y="19858"/>
                    <a:pt x="5101" y="19858"/>
                  </a:cubicBezTo>
                  <a:cubicBezTo>
                    <a:pt x="4585" y="19858"/>
                    <a:pt x="4270" y="19489"/>
                    <a:pt x="3965" y="19131"/>
                  </a:cubicBezTo>
                  <a:cubicBezTo>
                    <a:pt x="3785" y="18921"/>
                    <a:pt x="3600" y="18703"/>
                    <a:pt x="3367" y="18555"/>
                  </a:cubicBezTo>
                  <a:lnTo>
                    <a:pt x="3330" y="18533"/>
                  </a:lnTo>
                  <a:lnTo>
                    <a:pt x="2761" y="18252"/>
                  </a:lnTo>
                  <a:lnTo>
                    <a:pt x="3353" y="18072"/>
                  </a:lnTo>
                  <a:cubicBezTo>
                    <a:pt x="3837" y="17927"/>
                    <a:pt x="4504" y="17382"/>
                    <a:pt x="4737" y="16754"/>
                  </a:cubicBezTo>
                  <a:cubicBezTo>
                    <a:pt x="4839" y="16480"/>
                    <a:pt x="4842" y="16228"/>
                    <a:pt x="4745" y="16004"/>
                  </a:cubicBezTo>
                  <a:cubicBezTo>
                    <a:pt x="4610" y="15692"/>
                    <a:pt x="4312" y="15443"/>
                    <a:pt x="3998" y="15179"/>
                  </a:cubicBezTo>
                  <a:cubicBezTo>
                    <a:pt x="3596" y="14843"/>
                    <a:pt x="3180" y="14495"/>
                    <a:pt x="3032" y="13947"/>
                  </a:cubicBezTo>
                  <a:cubicBezTo>
                    <a:pt x="2958" y="13672"/>
                    <a:pt x="3021" y="13266"/>
                    <a:pt x="3088" y="12836"/>
                  </a:cubicBezTo>
                  <a:cubicBezTo>
                    <a:pt x="3133" y="12549"/>
                    <a:pt x="3217" y="12014"/>
                    <a:pt x="3149" y="11913"/>
                  </a:cubicBezTo>
                  <a:cubicBezTo>
                    <a:pt x="3074" y="11914"/>
                    <a:pt x="2963" y="11970"/>
                    <a:pt x="2866" y="12020"/>
                  </a:cubicBezTo>
                  <a:cubicBezTo>
                    <a:pt x="2736" y="12086"/>
                    <a:pt x="2601" y="12155"/>
                    <a:pt x="2470" y="12155"/>
                  </a:cubicBezTo>
                  <a:cubicBezTo>
                    <a:pt x="2422" y="12155"/>
                    <a:pt x="2376" y="12145"/>
                    <a:pt x="2334" y="12126"/>
                  </a:cubicBezTo>
                  <a:cubicBezTo>
                    <a:pt x="2051" y="11998"/>
                    <a:pt x="1889" y="11636"/>
                    <a:pt x="1732" y="11288"/>
                  </a:cubicBezTo>
                  <a:cubicBezTo>
                    <a:pt x="1658" y="11123"/>
                    <a:pt x="1588" y="10967"/>
                    <a:pt x="1515" y="10860"/>
                  </a:cubicBezTo>
                  <a:cubicBezTo>
                    <a:pt x="1471" y="10793"/>
                    <a:pt x="1286" y="10586"/>
                    <a:pt x="1090" y="10366"/>
                  </a:cubicBezTo>
                  <a:cubicBezTo>
                    <a:pt x="863" y="10112"/>
                    <a:pt x="588" y="9803"/>
                    <a:pt x="352" y="9517"/>
                  </a:cubicBezTo>
                  <a:lnTo>
                    <a:pt x="303" y="9457"/>
                  </a:lnTo>
                  <a:lnTo>
                    <a:pt x="0" y="6063"/>
                  </a:lnTo>
                  <a:lnTo>
                    <a:pt x="29" y="5997"/>
                  </a:lnTo>
                  <a:cubicBezTo>
                    <a:pt x="29" y="5997"/>
                    <a:pt x="93" y="5844"/>
                    <a:pt x="127" y="5571"/>
                  </a:cubicBezTo>
                  <a:lnTo>
                    <a:pt x="163" y="5280"/>
                  </a:lnTo>
                  <a:lnTo>
                    <a:pt x="528" y="5440"/>
                  </a:lnTo>
                  <a:cubicBezTo>
                    <a:pt x="948" y="5626"/>
                    <a:pt x="1346" y="5802"/>
                    <a:pt x="1746" y="5844"/>
                  </a:cubicBezTo>
                  <a:cubicBezTo>
                    <a:pt x="1820" y="5844"/>
                    <a:pt x="2105" y="5762"/>
                    <a:pt x="2356" y="5690"/>
                  </a:cubicBezTo>
                  <a:cubicBezTo>
                    <a:pt x="2888" y="5537"/>
                    <a:pt x="3551" y="5347"/>
                    <a:pt x="4008" y="5347"/>
                  </a:cubicBezTo>
                  <a:cubicBezTo>
                    <a:pt x="4138" y="5347"/>
                    <a:pt x="4533" y="5347"/>
                    <a:pt x="4634" y="5710"/>
                  </a:cubicBezTo>
                  <a:lnTo>
                    <a:pt x="4688" y="5911"/>
                  </a:lnTo>
                  <a:cubicBezTo>
                    <a:pt x="4866" y="6582"/>
                    <a:pt x="4971" y="6855"/>
                    <a:pt x="5293" y="6855"/>
                  </a:cubicBezTo>
                  <a:cubicBezTo>
                    <a:pt x="5344" y="6855"/>
                    <a:pt x="5400" y="6848"/>
                    <a:pt x="5461" y="6834"/>
                  </a:cubicBezTo>
                  <a:cubicBezTo>
                    <a:pt x="5752" y="6765"/>
                    <a:pt x="6281" y="6168"/>
                    <a:pt x="6361" y="5818"/>
                  </a:cubicBezTo>
                  <a:lnTo>
                    <a:pt x="6411" y="5596"/>
                  </a:lnTo>
                  <a:lnTo>
                    <a:pt x="6596" y="5646"/>
                  </a:lnTo>
                  <a:cubicBezTo>
                    <a:pt x="6917" y="5733"/>
                    <a:pt x="7122" y="5899"/>
                    <a:pt x="7288" y="6032"/>
                  </a:cubicBezTo>
                  <a:cubicBezTo>
                    <a:pt x="7463" y="6173"/>
                    <a:pt x="7590" y="6276"/>
                    <a:pt x="7816" y="6276"/>
                  </a:cubicBezTo>
                  <a:cubicBezTo>
                    <a:pt x="7878" y="6276"/>
                    <a:pt x="7948" y="6268"/>
                    <a:pt x="8026" y="6251"/>
                  </a:cubicBezTo>
                  <a:cubicBezTo>
                    <a:pt x="8351" y="6182"/>
                    <a:pt x="8621" y="5959"/>
                    <a:pt x="8907" y="5723"/>
                  </a:cubicBezTo>
                  <a:cubicBezTo>
                    <a:pt x="9093" y="5569"/>
                    <a:pt x="9285" y="5411"/>
                    <a:pt x="9500" y="5290"/>
                  </a:cubicBezTo>
                  <a:cubicBezTo>
                    <a:pt x="9767" y="5141"/>
                    <a:pt x="9990" y="5113"/>
                    <a:pt x="10170" y="5091"/>
                  </a:cubicBezTo>
                  <a:cubicBezTo>
                    <a:pt x="10392" y="5063"/>
                    <a:pt x="10526" y="5047"/>
                    <a:pt x="10686" y="4847"/>
                  </a:cubicBezTo>
                  <a:cubicBezTo>
                    <a:pt x="10805" y="4696"/>
                    <a:pt x="10889" y="4559"/>
                    <a:pt x="10969" y="4426"/>
                  </a:cubicBezTo>
                  <a:cubicBezTo>
                    <a:pt x="11174" y="4090"/>
                    <a:pt x="11351" y="3799"/>
                    <a:pt x="11913" y="3689"/>
                  </a:cubicBezTo>
                  <a:cubicBezTo>
                    <a:pt x="12026" y="3667"/>
                    <a:pt x="12127" y="3657"/>
                    <a:pt x="12218" y="3657"/>
                  </a:cubicBezTo>
                  <a:cubicBezTo>
                    <a:pt x="12769" y="3657"/>
                    <a:pt x="13006" y="4018"/>
                    <a:pt x="13256" y="4401"/>
                  </a:cubicBezTo>
                  <a:cubicBezTo>
                    <a:pt x="13338" y="4526"/>
                    <a:pt x="13427" y="4662"/>
                    <a:pt x="13535" y="4797"/>
                  </a:cubicBezTo>
                  <a:cubicBezTo>
                    <a:pt x="13773" y="5084"/>
                    <a:pt x="14369" y="5720"/>
                    <a:pt x="14669" y="5942"/>
                  </a:cubicBezTo>
                  <a:cubicBezTo>
                    <a:pt x="14676" y="4803"/>
                    <a:pt x="15245" y="4710"/>
                    <a:pt x="15898" y="4603"/>
                  </a:cubicBezTo>
                  <a:cubicBezTo>
                    <a:pt x="15984" y="4589"/>
                    <a:pt x="16074" y="4574"/>
                    <a:pt x="16169" y="4556"/>
                  </a:cubicBezTo>
                  <a:cubicBezTo>
                    <a:pt x="16294" y="4533"/>
                    <a:pt x="16407" y="4517"/>
                    <a:pt x="16510" y="4502"/>
                  </a:cubicBezTo>
                  <a:cubicBezTo>
                    <a:pt x="16974" y="4436"/>
                    <a:pt x="17131" y="4413"/>
                    <a:pt x="17330" y="3932"/>
                  </a:cubicBezTo>
                  <a:cubicBezTo>
                    <a:pt x="17466" y="3602"/>
                    <a:pt x="17565" y="3270"/>
                    <a:pt x="17671" y="2919"/>
                  </a:cubicBezTo>
                  <a:cubicBezTo>
                    <a:pt x="17859" y="2289"/>
                    <a:pt x="18055" y="1637"/>
                    <a:pt x="18472" y="1014"/>
                  </a:cubicBezTo>
                  <a:cubicBezTo>
                    <a:pt x="18921" y="341"/>
                    <a:pt x="19358" y="0"/>
                    <a:pt x="19772" y="0"/>
                  </a:cubicBezTo>
                  <a:cubicBezTo>
                    <a:pt x="20022" y="0"/>
                    <a:pt x="20389" y="130"/>
                    <a:pt x="20721" y="747"/>
                  </a:cubicBezTo>
                  <a:cubicBezTo>
                    <a:pt x="21440" y="2089"/>
                    <a:pt x="21600" y="5014"/>
                    <a:pt x="21189" y="6137"/>
                  </a:cubicBezTo>
                  <a:cubicBezTo>
                    <a:pt x="20933" y="6837"/>
                    <a:pt x="20402" y="7685"/>
                    <a:pt x="19767" y="8407"/>
                  </a:cubicBezTo>
                  <a:cubicBezTo>
                    <a:pt x="19687" y="8499"/>
                    <a:pt x="19596" y="8610"/>
                    <a:pt x="19499" y="8730"/>
                  </a:cubicBezTo>
                  <a:cubicBezTo>
                    <a:pt x="19124" y="9189"/>
                    <a:pt x="18658" y="9762"/>
                    <a:pt x="18231" y="9929"/>
                  </a:cubicBezTo>
                  <a:cubicBezTo>
                    <a:pt x="18092" y="9983"/>
                    <a:pt x="17942" y="10008"/>
                    <a:pt x="17758" y="10008"/>
                  </a:cubicBezTo>
                  <a:cubicBezTo>
                    <a:pt x="17653" y="10008"/>
                    <a:pt x="17547" y="10000"/>
                    <a:pt x="17442" y="9992"/>
                  </a:cubicBezTo>
                  <a:cubicBezTo>
                    <a:pt x="17346" y="9984"/>
                    <a:pt x="17250" y="9977"/>
                    <a:pt x="17155" y="9977"/>
                  </a:cubicBezTo>
                  <a:cubicBezTo>
                    <a:pt x="16929" y="9977"/>
                    <a:pt x="16776" y="10024"/>
                    <a:pt x="16644" y="10133"/>
                  </a:cubicBezTo>
                  <a:cubicBezTo>
                    <a:pt x="16571" y="10193"/>
                    <a:pt x="16509" y="10320"/>
                    <a:pt x="16444" y="10454"/>
                  </a:cubicBezTo>
                  <a:cubicBezTo>
                    <a:pt x="16362" y="10624"/>
                    <a:pt x="16268" y="10815"/>
                    <a:pt x="16117" y="10946"/>
                  </a:cubicBezTo>
                  <a:cubicBezTo>
                    <a:pt x="15965" y="11079"/>
                    <a:pt x="15787" y="11166"/>
                    <a:pt x="15598" y="11257"/>
                  </a:cubicBezTo>
                  <a:cubicBezTo>
                    <a:pt x="15381" y="11362"/>
                    <a:pt x="15157" y="11470"/>
                    <a:pt x="14977" y="11657"/>
                  </a:cubicBezTo>
                  <a:cubicBezTo>
                    <a:pt x="14571" y="12084"/>
                    <a:pt x="14421" y="12232"/>
                    <a:pt x="14229" y="12232"/>
                  </a:cubicBezTo>
                  <a:cubicBezTo>
                    <a:pt x="14133" y="12232"/>
                    <a:pt x="14054" y="12190"/>
                    <a:pt x="13969" y="12146"/>
                  </a:cubicBezTo>
                  <a:cubicBezTo>
                    <a:pt x="13849" y="12083"/>
                    <a:pt x="13683" y="11997"/>
                    <a:pt x="13344" y="11946"/>
                  </a:cubicBezTo>
                  <a:cubicBezTo>
                    <a:pt x="13289" y="11938"/>
                    <a:pt x="13237" y="11934"/>
                    <a:pt x="13188" y="11934"/>
                  </a:cubicBezTo>
                  <a:cubicBezTo>
                    <a:pt x="12982" y="11934"/>
                    <a:pt x="12832" y="12003"/>
                    <a:pt x="12727" y="12145"/>
                  </a:cubicBezTo>
                  <a:cubicBezTo>
                    <a:pt x="12571" y="12358"/>
                    <a:pt x="12507" y="12746"/>
                    <a:pt x="12540" y="13273"/>
                  </a:cubicBezTo>
                  <a:cubicBezTo>
                    <a:pt x="12909" y="13414"/>
                    <a:pt x="13166" y="13743"/>
                    <a:pt x="13417" y="14063"/>
                  </a:cubicBezTo>
                  <a:cubicBezTo>
                    <a:pt x="13585" y="14278"/>
                    <a:pt x="13743" y="14481"/>
                    <a:pt x="13929" y="14619"/>
                  </a:cubicBezTo>
                  <a:cubicBezTo>
                    <a:pt x="14327" y="14918"/>
                    <a:pt x="14705" y="14941"/>
                    <a:pt x="15184" y="14970"/>
                  </a:cubicBezTo>
                  <a:cubicBezTo>
                    <a:pt x="15295" y="14977"/>
                    <a:pt x="15409" y="14984"/>
                    <a:pt x="15529" y="14994"/>
                  </a:cubicBezTo>
                  <a:lnTo>
                    <a:pt x="15811" y="15019"/>
                  </a:lnTo>
                  <a:lnTo>
                    <a:pt x="15697" y="15333"/>
                  </a:lnTo>
                  <a:cubicBezTo>
                    <a:pt x="15304" y="16418"/>
                    <a:pt x="15769" y="16949"/>
                    <a:pt x="16359" y="17622"/>
                  </a:cubicBezTo>
                  <a:cubicBezTo>
                    <a:pt x="16764" y="18083"/>
                    <a:pt x="17222" y="18606"/>
                    <a:pt x="17358" y="19366"/>
                  </a:cubicBezTo>
                  <a:cubicBezTo>
                    <a:pt x="17433" y="19781"/>
                    <a:pt x="17379" y="20178"/>
                    <a:pt x="17195" y="20545"/>
                  </a:cubicBezTo>
                  <a:lnTo>
                    <a:pt x="17082" y="20772"/>
                  </a:lnTo>
                  <a:lnTo>
                    <a:pt x="16906" y="20615"/>
                  </a:lnTo>
                  <a:cubicBezTo>
                    <a:pt x="16573" y="20317"/>
                    <a:pt x="16214" y="20007"/>
                    <a:pt x="15852" y="19754"/>
                  </a:cubicBezTo>
                  <a:cubicBezTo>
                    <a:pt x="14802" y="19017"/>
                    <a:pt x="13940" y="18644"/>
                    <a:pt x="13290" y="18644"/>
                  </a:cubicBezTo>
                  <a:cubicBezTo>
                    <a:pt x="13289" y="18644"/>
                    <a:pt x="13288" y="18644"/>
                    <a:pt x="13288" y="18644"/>
                  </a:cubicBezTo>
                  <a:cubicBezTo>
                    <a:pt x="13362" y="19556"/>
                    <a:pt x="13440" y="20661"/>
                    <a:pt x="13008" y="21240"/>
                  </a:cubicBezTo>
                  <a:cubicBezTo>
                    <a:pt x="12830" y="21479"/>
                    <a:pt x="12585" y="21600"/>
                    <a:pt x="12281" y="21600"/>
                  </a:cubicBezTo>
                  <a:close/>
                </a:path>
              </a:pathLst>
            </a:custGeom>
            <a:solidFill>
              <a:srgbClr val="C0CAD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22" name="Shape"/>
            <p:cNvSpPr/>
            <p:nvPr/>
          </p:nvSpPr>
          <p:spPr>
            <a:xfrm>
              <a:off x="4420027" y="2188812"/>
              <a:ext cx="209584" cy="270433"/>
            </a:xfrm>
            <a:custGeom>
              <a:avLst/>
              <a:gdLst/>
              <a:ahLst/>
              <a:cxnLst>
                <a:cxn ang="0">
                  <a:pos x="wd2" y="hd2"/>
                </a:cxn>
                <a:cxn ang="5400000">
                  <a:pos x="wd2" y="hd2"/>
                </a:cxn>
                <a:cxn ang="10800000">
                  <a:pos x="wd2" y="hd2"/>
                </a:cxn>
                <a:cxn ang="16200000">
                  <a:pos x="wd2" y="hd2"/>
                </a:cxn>
              </a:cxnLst>
              <a:rect l="0" t="0" r="r" b="b"/>
              <a:pathLst>
                <a:path w="21255" h="21600" extrusionOk="0">
                  <a:moveTo>
                    <a:pt x="7614" y="21531"/>
                  </a:moveTo>
                  <a:cubicBezTo>
                    <a:pt x="6535" y="21145"/>
                    <a:pt x="5510" y="20718"/>
                    <a:pt x="4654" y="20296"/>
                  </a:cubicBezTo>
                  <a:cubicBezTo>
                    <a:pt x="2974" y="19463"/>
                    <a:pt x="1886" y="18633"/>
                    <a:pt x="1418" y="17828"/>
                  </a:cubicBezTo>
                  <a:cubicBezTo>
                    <a:pt x="1331" y="17690"/>
                    <a:pt x="1251" y="17524"/>
                    <a:pt x="1200" y="17366"/>
                  </a:cubicBezTo>
                  <a:cubicBezTo>
                    <a:pt x="557" y="15303"/>
                    <a:pt x="149" y="13036"/>
                    <a:pt x="16" y="10805"/>
                  </a:cubicBezTo>
                  <a:lnTo>
                    <a:pt x="0" y="10539"/>
                  </a:lnTo>
                  <a:lnTo>
                    <a:pt x="201" y="10324"/>
                  </a:lnTo>
                  <a:cubicBezTo>
                    <a:pt x="659" y="9834"/>
                    <a:pt x="1226" y="9450"/>
                    <a:pt x="1775" y="9080"/>
                  </a:cubicBezTo>
                  <a:cubicBezTo>
                    <a:pt x="2412" y="8650"/>
                    <a:pt x="3015" y="8243"/>
                    <a:pt x="3347" y="7729"/>
                  </a:cubicBezTo>
                  <a:cubicBezTo>
                    <a:pt x="3704" y="7176"/>
                    <a:pt x="3481" y="6891"/>
                    <a:pt x="2894" y="6243"/>
                  </a:cubicBezTo>
                  <a:cubicBezTo>
                    <a:pt x="2274" y="5558"/>
                    <a:pt x="1338" y="4524"/>
                    <a:pt x="2411" y="3072"/>
                  </a:cubicBezTo>
                  <a:lnTo>
                    <a:pt x="2686" y="2702"/>
                  </a:lnTo>
                  <a:lnTo>
                    <a:pt x="3229" y="2698"/>
                  </a:lnTo>
                  <a:cubicBezTo>
                    <a:pt x="5000" y="2683"/>
                    <a:pt x="6726" y="2070"/>
                    <a:pt x="8554" y="1422"/>
                  </a:cubicBezTo>
                  <a:cubicBezTo>
                    <a:pt x="10525" y="723"/>
                    <a:pt x="12562" y="0"/>
                    <a:pt x="14805" y="0"/>
                  </a:cubicBezTo>
                  <a:cubicBezTo>
                    <a:pt x="15005" y="0"/>
                    <a:pt x="15205" y="6"/>
                    <a:pt x="15407" y="18"/>
                  </a:cubicBezTo>
                  <a:cubicBezTo>
                    <a:pt x="17491" y="143"/>
                    <a:pt x="19131" y="848"/>
                    <a:pt x="20153" y="2055"/>
                  </a:cubicBezTo>
                  <a:cubicBezTo>
                    <a:pt x="21393" y="3521"/>
                    <a:pt x="21600" y="5663"/>
                    <a:pt x="20707" y="7785"/>
                  </a:cubicBezTo>
                  <a:cubicBezTo>
                    <a:pt x="20444" y="8408"/>
                    <a:pt x="20116" y="8935"/>
                    <a:pt x="19827" y="9401"/>
                  </a:cubicBezTo>
                  <a:cubicBezTo>
                    <a:pt x="19211" y="10396"/>
                    <a:pt x="18784" y="11086"/>
                    <a:pt x="19159" y="12210"/>
                  </a:cubicBezTo>
                  <a:cubicBezTo>
                    <a:pt x="19749" y="12386"/>
                    <a:pt x="20096" y="12685"/>
                    <a:pt x="20294" y="12934"/>
                  </a:cubicBezTo>
                  <a:cubicBezTo>
                    <a:pt x="21173" y="14040"/>
                    <a:pt x="20472" y="15745"/>
                    <a:pt x="19909" y="17115"/>
                  </a:cubicBezTo>
                  <a:cubicBezTo>
                    <a:pt x="19763" y="17469"/>
                    <a:pt x="19564" y="17954"/>
                    <a:pt x="19554" y="18095"/>
                  </a:cubicBezTo>
                  <a:lnTo>
                    <a:pt x="19504" y="18857"/>
                  </a:lnTo>
                  <a:lnTo>
                    <a:pt x="18534" y="18896"/>
                  </a:lnTo>
                  <a:cubicBezTo>
                    <a:pt x="18401" y="18890"/>
                    <a:pt x="18098" y="18889"/>
                    <a:pt x="18080" y="18889"/>
                  </a:cubicBezTo>
                  <a:cubicBezTo>
                    <a:pt x="17229" y="18905"/>
                    <a:pt x="15716" y="19464"/>
                    <a:pt x="14253" y="20005"/>
                  </a:cubicBezTo>
                  <a:cubicBezTo>
                    <a:pt x="12255" y="20744"/>
                    <a:pt x="9989" y="21582"/>
                    <a:pt x="8021" y="21599"/>
                  </a:cubicBezTo>
                  <a:lnTo>
                    <a:pt x="7808" y="21600"/>
                  </a:lnTo>
                  <a:cubicBezTo>
                    <a:pt x="7808" y="21600"/>
                    <a:pt x="7614" y="21531"/>
                    <a:pt x="7614" y="21531"/>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23" name="Shape"/>
            <p:cNvSpPr/>
            <p:nvPr/>
          </p:nvSpPr>
          <p:spPr>
            <a:xfrm>
              <a:off x="4023358" y="2396372"/>
              <a:ext cx="836335" cy="1421161"/>
            </a:xfrm>
            <a:custGeom>
              <a:avLst/>
              <a:gdLst/>
              <a:ahLst/>
              <a:cxnLst>
                <a:cxn ang="0">
                  <a:pos x="wd2" y="hd2"/>
                </a:cxn>
                <a:cxn ang="5400000">
                  <a:pos x="wd2" y="hd2"/>
                </a:cxn>
                <a:cxn ang="10800000">
                  <a:pos x="wd2" y="hd2"/>
                </a:cxn>
                <a:cxn ang="16200000">
                  <a:pos x="wd2" y="hd2"/>
                </a:cxn>
              </a:cxnLst>
              <a:rect l="0" t="0" r="r" b="b"/>
              <a:pathLst>
                <a:path w="21201" h="21600" extrusionOk="0">
                  <a:moveTo>
                    <a:pt x="14892" y="21600"/>
                  </a:moveTo>
                  <a:cubicBezTo>
                    <a:pt x="13368" y="21600"/>
                    <a:pt x="12479" y="21296"/>
                    <a:pt x="12244" y="20695"/>
                  </a:cubicBezTo>
                  <a:cubicBezTo>
                    <a:pt x="11943" y="20786"/>
                    <a:pt x="11674" y="20912"/>
                    <a:pt x="11392" y="21043"/>
                  </a:cubicBezTo>
                  <a:cubicBezTo>
                    <a:pt x="11122" y="21168"/>
                    <a:pt x="10844" y="21298"/>
                    <a:pt x="10526" y="21401"/>
                  </a:cubicBezTo>
                  <a:cubicBezTo>
                    <a:pt x="10491" y="21413"/>
                    <a:pt x="10451" y="21425"/>
                    <a:pt x="10407" y="21437"/>
                  </a:cubicBezTo>
                  <a:lnTo>
                    <a:pt x="10173" y="21503"/>
                  </a:lnTo>
                  <a:lnTo>
                    <a:pt x="10082" y="21357"/>
                  </a:lnTo>
                  <a:cubicBezTo>
                    <a:pt x="9887" y="21044"/>
                    <a:pt x="9651" y="20886"/>
                    <a:pt x="9381" y="20886"/>
                  </a:cubicBezTo>
                  <a:cubicBezTo>
                    <a:pt x="9341" y="20886"/>
                    <a:pt x="9299" y="20889"/>
                    <a:pt x="9255" y="20895"/>
                  </a:cubicBezTo>
                  <a:cubicBezTo>
                    <a:pt x="9145" y="20909"/>
                    <a:pt x="9054" y="20916"/>
                    <a:pt x="8971" y="20916"/>
                  </a:cubicBezTo>
                  <a:cubicBezTo>
                    <a:pt x="8553" y="20916"/>
                    <a:pt x="8426" y="20746"/>
                    <a:pt x="8350" y="20644"/>
                  </a:cubicBezTo>
                  <a:cubicBezTo>
                    <a:pt x="8288" y="20559"/>
                    <a:pt x="8249" y="20514"/>
                    <a:pt x="8127" y="20487"/>
                  </a:cubicBezTo>
                  <a:cubicBezTo>
                    <a:pt x="8060" y="20473"/>
                    <a:pt x="7983" y="20465"/>
                    <a:pt x="7894" y="20465"/>
                  </a:cubicBezTo>
                  <a:cubicBezTo>
                    <a:pt x="7776" y="20465"/>
                    <a:pt x="7652" y="20477"/>
                    <a:pt x="7521" y="20490"/>
                  </a:cubicBezTo>
                  <a:cubicBezTo>
                    <a:pt x="7381" y="20504"/>
                    <a:pt x="7236" y="20518"/>
                    <a:pt x="7089" y="20518"/>
                  </a:cubicBezTo>
                  <a:cubicBezTo>
                    <a:pt x="6956" y="20518"/>
                    <a:pt x="6839" y="20506"/>
                    <a:pt x="6730" y="20483"/>
                  </a:cubicBezTo>
                  <a:lnTo>
                    <a:pt x="6811" y="20205"/>
                  </a:lnTo>
                  <a:cubicBezTo>
                    <a:pt x="6695" y="20205"/>
                    <a:pt x="6624" y="20258"/>
                    <a:pt x="6614" y="20285"/>
                  </a:cubicBezTo>
                  <a:cubicBezTo>
                    <a:pt x="6631" y="20238"/>
                    <a:pt x="6602" y="20051"/>
                    <a:pt x="6579" y="20003"/>
                  </a:cubicBezTo>
                  <a:cubicBezTo>
                    <a:pt x="6562" y="19984"/>
                    <a:pt x="6420" y="19954"/>
                    <a:pt x="6316" y="19932"/>
                  </a:cubicBezTo>
                  <a:cubicBezTo>
                    <a:pt x="6205" y="19908"/>
                    <a:pt x="6090" y="19884"/>
                    <a:pt x="5994" y="19842"/>
                  </a:cubicBezTo>
                  <a:cubicBezTo>
                    <a:pt x="5903" y="19802"/>
                    <a:pt x="5815" y="19763"/>
                    <a:pt x="5728" y="19726"/>
                  </a:cubicBezTo>
                  <a:lnTo>
                    <a:pt x="5548" y="19649"/>
                  </a:lnTo>
                  <a:lnTo>
                    <a:pt x="5663" y="19535"/>
                  </a:lnTo>
                  <a:cubicBezTo>
                    <a:pt x="5819" y="19380"/>
                    <a:pt x="5863" y="19220"/>
                    <a:pt x="5799" y="19046"/>
                  </a:cubicBezTo>
                  <a:cubicBezTo>
                    <a:pt x="5668" y="18683"/>
                    <a:pt x="5218" y="18429"/>
                    <a:pt x="4741" y="18160"/>
                  </a:cubicBezTo>
                  <a:cubicBezTo>
                    <a:pt x="4088" y="17792"/>
                    <a:pt x="3355" y="17379"/>
                    <a:pt x="3719" y="16669"/>
                  </a:cubicBezTo>
                  <a:cubicBezTo>
                    <a:pt x="3691" y="16668"/>
                    <a:pt x="3663" y="16668"/>
                    <a:pt x="3636" y="16667"/>
                  </a:cubicBezTo>
                  <a:cubicBezTo>
                    <a:pt x="3018" y="16648"/>
                    <a:pt x="2485" y="16632"/>
                    <a:pt x="1902" y="16417"/>
                  </a:cubicBezTo>
                  <a:cubicBezTo>
                    <a:pt x="1627" y="16315"/>
                    <a:pt x="1406" y="16175"/>
                    <a:pt x="1192" y="16040"/>
                  </a:cubicBezTo>
                  <a:cubicBezTo>
                    <a:pt x="893" y="15851"/>
                    <a:pt x="611" y="15673"/>
                    <a:pt x="223" y="15630"/>
                  </a:cubicBezTo>
                  <a:lnTo>
                    <a:pt x="49" y="15611"/>
                  </a:lnTo>
                  <a:lnTo>
                    <a:pt x="29" y="15506"/>
                  </a:lnTo>
                  <a:cubicBezTo>
                    <a:pt x="-59" y="15054"/>
                    <a:pt x="51" y="14720"/>
                    <a:pt x="356" y="14516"/>
                  </a:cubicBezTo>
                  <a:cubicBezTo>
                    <a:pt x="574" y="14369"/>
                    <a:pt x="880" y="14295"/>
                    <a:pt x="1265" y="14295"/>
                  </a:cubicBezTo>
                  <a:cubicBezTo>
                    <a:pt x="1342" y="14295"/>
                    <a:pt x="1424" y="14297"/>
                    <a:pt x="1511" y="14304"/>
                  </a:cubicBezTo>
                  <a:cubicBezTo>
                    <a:pt x="1987" y="14339"/>
                    <a:pt x="2230" y="14402"/>
                    <a:pt x="2392" y="14444"/>
                  </a:cubicBezTo>
                  <a:cubicBezTo>
                    <a:pt x="2437" y="14455"/>
                    <a:pt x="2498" y="14471"/>
                    <a:pt x="2514" y="14471"/>
                  </a:cubicBezTo>
                  <a:cubicBezTo>
                    <a:pt x="2584" y="14468"/>
                    <a:pt x="2881" y="14313"/>
                    <a:pt x="3099" y="14201"/>
                  </a:cubicBezTo>
                  <a:cubicBezTo>
                    <a:pt x="3375" y="14058"/>
                    <a:pt x="3696" y="13981"/>
                    <a:pt x="3979" y="13914"/>
                  </a:cubicBezTo>
                  <a:cubicBezTo>
                    <a:pt x="4177" y="13867"/>
                    <a:pt x="4364" y="13822"/>
                    <a:pt x="4499" y="13763"/>
                  </a:cubicBezTo>
                  <a:cubicBezTo>
                    <a:pt x="4600" y="13720"/>
                    <a:pt x="4677" y="13642"/>
                    <a:pt x="4759" y="13559"/>
                  </a:cubicBezTo>
                  <a:cubicBezTo>
                    <a:pt x="4860" y="13456"/>
                    <a:pt x="4965" y="13349"/>
                    <a:pt x="5140" y="13278"/>
                  </a:cubicBezTo>
                  <a:cubicBezTo>
                    <a:pt x="5449" y="13151"/>
                    <a:pt x="5775" y="13135"/>
                    <a:pt x="6024" y="13135"/>
                  </a:cubicBezTo>
                  <a:cubicBezTo>
                    <a:pt x="6147" y="13135"/>
                    <a:pt x="6273" y="13140"/>
                    <a:pt x="6399" y="13145"/>
                  </a:cubicBezTo>
                  <a:cubicBezTo>
                    <a:pt x="6515" y="13149"/>
                    <a:pt x="6631" y="13154"/>
                    <a:pt x="6747" y="13154"/>
                  </a:cubicBezTo>
                  <a:cubicBezTo>
                    <a:pt x="6916" y="13154"/>
                    <a:pt x="7050" y="13143"/>
                    <a:pt x="7167" y="13121"/>
                  </a:cubicBezTo>
                  <a:cubicBezTo>
                    <a:pt x="7568" y="13043"/>
                    <a:pt x="8104" y="12718"/>
                    <a:pt x="8494" y="12481"/>
                  </a:cubicBezTo>
                  <a:cubicBezTo>
                    <a:pt x="8616" y="12408"/>
                    <a:pt x="8729" y="12339"/>
                    <a:pt x="8829" y="12283"/>
                  </a:cubicBezTo>
                  <a:cubicBezTo>
                    <a:pt x="9546" y="11880"/>
                    <a:pt x="10142" y="11412"/>
                    <a:pt x="10425" y="11030"/>
                  </a:cubicBezTo>
                  <a:cubicBezTo>
                    <a:pt x="10835" y="10476"/>
                    <a:pt x="10687" y="8942"/>
                    <a:pt x="9981" y="8190"/>
                  </a:cubicBezTo>
                  <a:lnTo>
                    <a:pt x="9949" y="8156"/>
                  </a:lnTo>
                  <a:lnTo>
                    <a:pt x="9950" y="8117"/>
                  </a:lnTo>
                  <a:cubicBezTo>
                    <a:pt x="9953" y="8008"/>
                    <a:pt x="9962" y="7895"/>
                    <a:pt x="9986" y="7780"/>
                  </a:cubicBezTo>
                  <a:cubicBezTo>
                    <a:pt x="10037" y="7515"/>
                    <a:pt x="10119" y="7211"/>
                    <a:pt x="10447" y="6959"/>
                  </a:cubicBezTo>
                  <a:cubicBezTo>
                    <a:pt x="10579" y="6857"/>
                    <a:pt x="10802" y="6788"/>
                    <a:pt x="11017" y="6721"/>
                  </a:cubicBezTo>
                  <a:cubicBezTo>
                    <a:pt x="11131" y="6686"/>
                    <a:pt x="11320" y="6626"/>
                    <a:pt x="11354" y="6596"/>
                  </a:cubicBezTo>
                  <a:cubicBezTo>
                    <a:pt x="11564" y="6373"/>
                    <a:pt x="11270" y="6143"/>
                    <a:pt x="10798" y="5819"/>
                  </a:cubicBezTo>
                  <a:cubicBezTo>
                    <a:pt x="10443" y="5576"/>
                    <a:pt x="10077" y="5324"/>
                    <a:pt x="10117" y="5048"/>
                  </a:cubicBezTo>
                  <a:cubicBezTo>
                    <a:pt x="10151" y="4814"/>
                    <a:pt x="10452" y="4670"/>
                    <a:pt x="10718" y="4543"/>
                  </a:cubicBezTo>
                  <a:cubicBezTo>
                    <a:pt x="10850" y="4480"/>
                    <a:pt x="10974" y="4420"/>
                    <a:pt x="11047" y="4359"/>
                  </a:cubicBezTo>
                  <a:cubicBezTo>
                    <a:pt x="11525" y="3963"/>
                    <a:pt x="11642" y="3356"/>
                    <a:pt x="11545" y="2931"/>
                  </a:cubicBezTo>
                  <a:cubicBezTo>
                    <a:pt x="11524" y="2837"/>
                    <a:pt x="11472" y="2744"/>
                    <a:pt x="11382" y="2637"/>
                  </a:cubicBezTo>
                  <a:lnTo>
                    <a:pt x="11346" y="2593"/>
                  </a:lnTo>
                  <a:lnTo>
                    <a:pt x="11362" y="2545"/>
                  </a:lnTo>
                  <a:cubicBezTo>
                    <a:pt x="11505" y="2113"/>
                    <a:pt x="11108" y="1636"/>
                    <a:pt x="10725" y="1174"/>
                  </a:cubicBezTo>
                  <a:cubicBezTo>
                    <a:pt x="10527" y="936"/>
                    <a:pt x="10322" y="689"/>
                    <a:pt x="10195" y="450"/>
                  </a:cubicBezTo>
                  <a:lnTo>
                    <a:pt x="10151" y="366"/>
                  </a:lnTo>
                  <a:lnTo>
                    <a:pt x="10256" y="305"/>
                  </a:lnTo>
                  <a:cubicBezTo>
                    <a:pt x="10425" y="205"/>
                    <a:pt x="10617" y="123"/>
                    <a:pt x="10825" y="60"/>
                  </a:cubicBezTo>
                  <a:lnTo>
                    <a:pt x="11023" y="0"/>
                  </a:lnTo>
                  <a:lnTo>
                    <a:pt x="11138" y="114"/>
                  </a:lnTo>
                  <a:cubicBezTo>
                    <a:pt x="11319" y="294"/>
                    <a:pt x="11529" y="466"/>
                    <a:pt x="11711" y="613"/>
                  </a:cubicBezTo>
                  <a:cubicBezTo>
                    <a:pt x="11820" y="701"/>
                    <a:pt x="11965" y="742"/>
                    <a:pt x="12170" y="742"/>
                  </a:cubicBezTo>
                  <a:cubicBezTo>
                    <a:pt x="12559" y="742"/>
                    <a:pt x="13081" y="595"/>
                    <a:pt x="13541" y="466"/>
                  </a:cubicBezTo>
                  <a:cubicBezTo>
                    <a:pt x="13988" y="340"/>
                    <a:pt x="14375" y="231"/>
                    <a:pt x="14694" y="226"/>
                  </a:cubicBezTo>
                  <a:cubicBezTo>
                    <a:pt x="14699" y="226"/>
                    <a:pt x="14705" y="226"/>
                    <a:pt x="14710" y="226"/>
                  </a:cubicBezTo>
                  <a:cubicBezTo>
                    <a:pt x="14758" y="226"/>
                    <a:pt x="14801" y="226"/>
                    <a:pt x="14844" y="228"/>
                  </a:cubicBezTo>
                  <a:lnTo>
                    <a:pt x="15066" y="237"/>
                  </a:lnTo>
                  <a:lnTo>
                    <a:pt x="15068" y="370"/>
                  </a:lnTo>
                  <a:cubicBezTo>
                    <a:pt x="15077" y="864"/>
                    <a:pt x="16173" y="1071"/>
                    <a:pt x="16974" y="1222"/>
                  </a:cubicBezTo>
                  <a:lnTo>
                    <a:pt x="17098" y="1245"/>
                  </a:lnTo>
                  <a:cubicBezTo>
                    <a:pt x="17920" y="1402"/>
                    <a:pt x="18779" y="1481"/>
                    <a:pt x="19649" y="1481"/>
                  </a:cubicBezTo>
                  <a:cubicBezTo>
                    <a:pt x="19879" y="1481"/>
                    <a:pt x="20109" y="1476"/>
                    <a:pt x="20339" y="1465"/>
                  </a:cubicBezTo>
                  <a:lnTo>
                    <a:pt x="20446" y="1460"/>
                  </a:lnTo>
                  <a:lnTo>
                    <a:pt x="20523" y="1504"/>
                  </a:lnTo>
                  <a:cubicBezTo>
                    <a:pt x="21541" y="2088"/>
                    <a:pt x="21215" y="3121"/>
                    <a:pt x="20817" y="3955"/>
                  </a:cubicBezTo>
                  <a:lnTo>
                    <a:pt x="20723" y="4152"/>
                  </a:lnTo>
                  <a:lnTo>
                    <a:pt x="20446" y="4032"/>
                  </a:lnTo>
                  <a:cubicBezTo>
                    <a:pt x="20339" y="4000"/>
                    <a:pt x="20245" y="3983"/>
                    <a:pt x="20170" y="3983"/>
                  </a:cubicBezTo>
                  <a:cubicBezTo>
                    <a:pt x="20014" y="3983"/>
                    <a:pt x="19916" y="4070"/>
                    <a:pt x="19744" y="4254"/>
                  </a:cubicBezTo>
                  <a:cubicBezTo>
                    <a:pt x="19549" y="4462"/>
                    <a:pt x="19306" y="4721"/>
                    <a:pt x="18757" y="4754"/>
                  </a:cubicBezTo>
                  <a:cubicBezTo>
                    <a:pt x="18726" y="4756"/>
                    <a:pt x="18695" y="4757"/>
                    <a:pt x="18664" y="4757"/>
                  </a:cubicBezTo>
                  <a:cubicBezTo>
                    <a:pt x="18046" y="4757"/>
                    <a:pt x="17560" y="4392"/>
                    <a:pt x="17132" y="4070"/>
                  </a:cubicBezTo>
                  <a:cubicBezTo>
                    <a:pt x="16969" y="3948"/>
                    <a:pt x="16813" y="3831"/>
                    <a:pt x="16667" y="3746"/>
                  </a:cubicBezTo>
                  <a:cubicBezTo>
                    <a:pt x="16513" y="3825"/>
                    <a:pt x="16324" y="3864"/>
                    <a:pt x="16097" y="3864"/>
                  </a:cubicBezTo>
                  <a:cubicBezTo>
                    <a:pt x="15992" y="3864"/>
                    <a:pt x="15887" y="3856"/>
                    <a:pt x="15783" y="3848"/>
                  </a:cubicBezTo>
                  <a:cubicBezTo>
                    <a:pt x="15705" y="3842"/>
                    <a:pt x="15627" y="3835"/>
                    <a:pt x="15554" y="3835"/>
                  </a:cubicBezTo>
                  <a:cubicBezTo>
                    <a:pt x="15449" y="3835"/>
                    <a:pt x="15330" y="3835"/>
                    <a:pt x="15244" y="4042"/>
                  </a:cubicBezTo>
                  <a:lnTo>
                    <a:pt x="15073" y="4457"/>
                  </a:lnTo>
                  <a:lnTo>
                    <a:pt x="14792" y="4065"/>
                  </a:lnTo>
                  <a:cubicBezTo>
                    <a:pt x="14616" y="3819"/>
                    <a:pt x="14275" y="3441"/>
                    <a:pt x="13724" y="3198"/>
                  </a:cubicBezTo>
                  <a:cubicBezTo>
                    <a:pt x="13777" y="3290"/>
                    <a:pt x="13796" y="3380"/>
                    <a:pt x="13781" y="3468"/>
                  </a:cubicBezTo>
                  <a:cubicBezTo>
                    <a:pt x="13725" y="3805"/>
                    <a:pt x="13197" y="4027"/>
                    <a:pt x="12687" y="4243"/>
                  </a:cubicBezTo>
                  <a:cubicBezTo>
                    <a:pt x="11885" y="4581"/>
                    <a:pt x="11416" y="4813"/>
                    <a:pt x="11866" y="5277"/>
                  </a:cubicBezTo>
                  <a:cubicBezTo>
                    <a:pt x="11947" y="5361"/>
                    <a:pt x="12148" y="5407"/>
                    <a:pt x="12362" y="5456"/>
                  </a:cubicBezTo>
                  <a:cubicBezTo>
                    <a:pt x="12518" y="5492"/>
                    <a:pt x="12680" y="5529"/>
                    <a:pt x="12818" y="5586"/>
                  </a:cubicBezTo>
                  <a:cubicBezTo>
                    <a:pt x="13041" y="5681"/>
                    <a:pt x="13221" y="5796"/>
                    <a:pt x="13396" y="5907"/>
                  </a:cubicBezTo>
                  <a:cubicBezTo>
                    <a:pt x="13568" y="6016"/>
                    <a:pt x="13730" y="6120"/>
                    <a:pt x="13921" y="6197"/>
                  </a:cubicBezTo>
                  <a:cubicBezTo>
                    <a:pt x="14148" y="6288"/>
                    <a:pt x="14505" y="6351"/>
                    <a:pt x="14884" y="6419"/>
                  </a:cubicBezTo>
                  <a:cubicBezTo>
                    <a:pt x="15700" y="6565"/>
                    <a:pt x="16716" y="6746"/>
                    <a:pt x="16815" y="7341"/>
                  </a:cubicBezTo>
                  <a:cubicBezTo>
                    <a:pt x="16848" y="7546"/>
                    <a:pt x="16783" y="7698"/>
                    <a:pt x="16616" y="7809"/>
                  </a:cubicBezTo>
                  <a:cubicBezTo>
                    <a:pt x="16335" y="7994"/>
                    <a:pt x="15855" y="7994"/>
                    <a:pt x="15391" y="7994"/>
                  </a:cubicBezTo>
                  <a:cubicBezTo>
                    <a:pt x="15055" y="7995"/>
                    <a:pt x="14709" y="7995"/>
                    <a:pt x="14483" y="8064"/>
                  </a:cubicBezTo>
                  <a:cubicBezTo>
                    <a:pt x="14105" y="8180"/>
                    <a:pt x="13767" y="8436"/>
                    <a:pt x="13441" y="8682"/>
                  </a:cubicBezTo>
                  <a:cubicBezTo>
                    <a:pt x="13184" y="8877"/>
                    <a:pt x="12918" y="9077"/>
                    <a:pt x="12620" y="9223"/>
                  </a:cubicBezTo>
                  <a:cubicBezTo>
                    <a:pt x="12239" y="9409"/>
                    <a:pt x="12050" y="9575"/>
                    <a:pt x="12042" y="9732"/>
                  </a:cubicBezTo>
                  <a:cubicBezTo>
                    <a:pt x="12033" y="9906"/>
                    <a:pt x="12241" y="10109"/>
                    <a:pt x="12680" y="10353"/>
                  </a:cubicBezTo>
                  <a:cubicBezTo>
                    <a:pt x="13093" y="10582"/>
                    <a:pt x="13548" y="10655"/>
                    <a:pt x="14030" y="10733"/>
                  </a:cubicBezTo>
                  <a:cubicBezTo>
                    <a:pt x="14388" y="10790"/>
                    <a:pt x="14759" y="10850"/>
                    <a:pt x="15125" y="10976"/>
                  </a:cubicBezTo>
                  <a:cubicBezTo>
                    <a:pt x="16399" y="11414"/>
                    <a:pt x="16002" y="12064"/>
                    <a:pt x="15683" y="12586"/>
                  </a:cubicBezTo>
                  <a:cubicBezTo>
                    <a:pt x="15480" y="12918"/>
                    <a:pt x="15288" y="13232"/>
                    <a:pt x="15480" y="13468"/>
                  </a:cubicBezTo>
                  <a:cubicBezTo>
                    <a:pt x="15614" y="13635"/>
                    <a:pt x="15936" y="13766"/>
                    <a:pt x="16462" y="13870"/>
                  </a:cubicBezTo>
                  <a:lnTo>
                    <a:pt x="16604" y="13898"/>
                  </a:lnTo>
                  <a:lnTo>
                    <a:pt x="16625" y="13986"/>
                  </a:lnTo>
                  <a:cubicBezTo>
                    <a:pt x="16688" y="14257"/>
                    <a:pt x="16665" y="14535"/>
                    <a:pt x="16557" y="14799"/>
                  </a:cubicBezTo>
                  <a:cubicBezTo>
                    <a:pt x="16915" y="14827"/>
                    <a:pt x="17159" y="14873"/>
                    <a:pt x="17303" y="14976"/>
                  </a:cubicBezTo>
                  <a:cubicBezTo>
                    <a:pt x="17469" y="15095"/>
                    <a:pt x="17445" y="15239"/>
                    <a:pt x="17416" y="15421"/>
                  </a:cubicBezTo>
                  <a:cubicBezTo>
                    <a:pt x="17405" y="15487"/>
                    <a:pt x="17393" y="15561"/>
                    <a:pt x="17387" y="15646"/>
                  </a:cubicBezTo>
                  <a:cubicBezTo>
                    <a:pt x="17366" y="15966"/>
                    <a:pt x="17479" y="16337"/>
                    <a:pt x="17599" y="16729"/>
                  </a:cubicBezTo>
                  <a:cubicBezTo>
                    <a:pt x="17675" y="16976"/>
                    <a:pt x="17754" y="17232"/>
                    <a:pt x="17796" y="17477"/>
                  </a:cubicBezTo>
                  <a:cubicBezTo>
                    <a:pt x="17852" y="17804"/>
                    <a:pt x="18025" y="18106"/>
                    <a:pt x="18192" y="18398"/>
                  </a:cubicBezTo>
                  <a:cubicBezTo>
                    <a:pt x="18400" y="18762"/>
                    <a:pt x="18614" y="19137"/>
                    <a:pt x="18618" y="19569"/>
                  </a:cubicBezTo>
                  <a:cubicBezTo>
                    <a:pt x="18618" y="19646"/>
                    <a:pt x="18617" y="19720"/>
                    <a:pt x="18615" y="19792"/>
                  </a:cubicBezTo>
                  <a:cubicBezTo>
                    <a:pt x="18604" y="20295"/>
                    <a:pt x="18597" y="20627"/>
                    <a:pt x="19292" y="20971"/>
                  </a:cubicBezTo>
                  <a:lnTo>
                    <a:pt x="19715" y="21180"/>
                  </a:lnTo>
                  <a:lnTo>
                    <a:pt x="19170" y="21223"/>
                  </a:lnTo>
                  <a:cubicBezTo>
                    <a:pt x="18898" y="21245"/>
                    <a:pt x="18533" y="21289"/>
                    <a:pt x="18110" y="21340"/>
                  </a:cubicBezTo>
                  <a:cubicBezTo>
                    <a:pt x="17153" y="21456"/>
                    <a:pt x="15963" y="21600"/>
                    <a:pt x="14892"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24" name="Shape"/>
            <p:cNvSpPr/>
            <p:nvPr/>
          </p:nvSpPr>
          <p:spPr>
            <a:xfrm>
              <a:off x="4854474" y="2641670"/>
              <a:ext cx="666351" cy="261506"/>
            </a:xfrm>
            <a:custGeom>
              <a:avLst/>
              <a:gdLst/>
              <a:ahLst/>
              <a:cxnLst>
                <a:cxn ang="0">
                  <a:pos x="wd2" y="hd2"/>
                </a:cxn>
                <a:cxn ang="5400000">
                  <a:pos x="wd2" y="hd2"/>
                </a:cxn>
                <a:cxn ang="10800000">
                  <a:pos x="wd2" y="hd2"/>
                </a:cxn>
                <a:cxn ang="16200000">
                  <a:pos x="wd2" y="hd2"/>
                </a:cxn>
              </a:cxnLst>
              <a:rect l="0" t="0" r="r" b="b"/>
              <a:pathLst>
                <a:path w="20690" h="21599" extrusionOk="0">
                  <a:moveTo>
                    <a:pt x="4720" y="21599"/>
                  </a:moveTo>
                  <a:cubicBezTo>
                    <a:pt x="4376" y="21600"/>
                    <a:pt x="4071" y="21501"/>
                    <a:pt x="3790" y="21298"/>
                  </a:cubicBezTo>
                  <a:cubicBezTo>
                    <a:pt x="1691" y="19782"/>
                    <a:pt x="245" y="17532"/>
                    <a:pt x="9" y="11474"/>
                  </a:cubicBezTo>
                  <a:lnTo>
                    <a:pt x="0" y="11248"/>
                  </a:lnTo>
                  <a:lnTo>
                    <a:pt x="11" y="11190"/>
                  </a:lnTo>
                  <a:lnTo>
                    <a:pt x="11" y="10223"/>
                  </a:lnTo>
                  <a:lnTo>
                    <a:pt x="411" y="10642"/>
                  </a:lnTo>
                  <a:cubicBezTo>
                    <a:pt x="559" y="10797"/>
                    <a:pt x="706" y="10875"/>
                    <a:pt x="847" y="10875"/>
                  </a:cubicBezTo>
                  <a:cubicBezTo>
                    <a:pt x="854" y="10875"/>
                    <a:pt x="860" y="10875"/>
                    <a:pt x="867" y="10875"/>
                  </a:cubicBezTo>
                  <a:cubicBezTo>
                    <a:pt x="1105" y="6433"/>
                    <a:pt x="2015" y="4941"/>
                    <a:pt x="3392" y="4020"/>
                  </a:cubicBezTo>
                  <a:cubicBezTo>
                    <a:pt x="3852" y="3714"/>
                    <a:pt x="4404" y="3559"/>
                    <a:pt x="5033" y="3559"/>
                  </a:cubicBezTo>
                  <a:cubicBezTo>
                    <a:pt x="6233" y="3559"/>
                    <a:pt x="7589" y="4132"/>
                    <a:pt x="8572" y="5055"/>
                  </a:cubicBezTo>
                  <a:cubicBezTo>
                    <a:pt x="8852" y="5321"/>
                    <a:pt x="9085" y="5677"/>
                    <a:pt x="9292" y="5992"/>
                  </a:cubicBezTo>
                  <a:cubicBezTo>
                    <a:pt x="9585" y="6440"/>
                    <a:pt x="9817" y="6794"/>
                    <a:pt x="10091" y="6794"/>
                  </a:cubicBezTo>
                  <a:cubicBezTo>
                    <a:pt x="10208" y="6794"/>
                    <a:pt x="10329" y="6732"/>
                    <a:pt x="10462" y="6603"/>
                  </a:cubicBezTo>
                  <a:cubicBezTo>
                    <a:pt x="10909" y="6179"/>
                    <a:pt x="11289" y="5085"/>
                    <a:pt x="11692" y="3926"/>
                  </a:cubicBezTo>
                  <a:cubicBezTo>
                    <a:pt x="12098" y="2758"/>
                    <a:pt x="12518" y="1550"/>
                    <a:pt x="13057" y="893"/>
                  </a:cubicBezTo>
                  <a:cubicBezTo>
                    <a:pt x="13552" y="284"/>
                    <a:pt x="14079" y="0"/>
                    <a:pt x="14715" y="0"/>
                  </a:cubicBezTo>
                  <a:cubicBezTo>
                    <a:pt x="15081" y="0"/>
                    <a:pt x="15452" y="91"/>
                    <a:pt x="15811" y="180"/>
                  </a:cubicBezTo>
                  <a:cubicBezTo>
                    <a:pt x="16058" y="242"/>
                    <a:pt x="16309" y="304"/>
                    <a:pt x="16565" y="339"/>
                  </a:cubicBezTo>
                  <a:lnTo>
                    <a:pt x="16828" y="374"/>
                  </a:lnTo>
                  <a:lnTo>
                    <a:pt x="16858" y="1712"/>
                  </a:lnTo>
                  <a:cubicBezTo>
                    <a:pt x="16887" y="2862"/>
                    <a:pt x="16919" y="4126"/>
                    <a:pt x="16805" y="5316"/>
                  </a:cubicBezTo>
                  <a:cubicBezTo>
                    <a:pt x="16961" y="5300"/>
                    <a:pt x="17110" y="5291"/>
                    <a:pt x="17260" y="5291"/>
                  </a:cubicBezTo>
                  <a:cubicBezTo>
                    <a:pt x="18184" y="5291"/>
                    <a:pt x="19339" y="5630"/>
                    <a:pt x="20075" y="8268"/>
                  </a:cubicBezTo>
                  <a:cubicBezTo>
                    <a:pt x="21600" y="13735"/>
                    <a:pt x="19969" y="17044"/>
                    <a:pt x="18659" y="19702"/>
                  </a:cubicBezTo>
                  <a:cubicBezTo>
                    <a:pt x="18527" y="19969"/>
                    <a:pt x="17993" y="21074"/>
                    <a:pt x="17993" y="21074"/>
                  </a:cubicBezTo>
                  <a:lnTo>
                    <a:pt x="17827" y="20268"/>
                  </a:lnTo>
                  <a:cubicBezTo>
                    <a:pt x="17685" y="19581"/>
                    <a:pt x="17358" y="19019"/>
                    <a:pt x="16951" y="18762"/>
                  </a:cubicBezTo>
                  <a:cubicBezTo>
                    <a:pt x="16738" y="18627"/>
                    <a:pt x="16477" y="18558"/>
                    <a:pt x="16176" y="18558"/>
                  </a:cubicBezTo>
                  <a:cubicBezTo>
                    <a:pt x="15464" y="18558"/>
                    <a:pt x="14634" y="18948"/>
                    <a:pt x="14137" y="19181"/>
                  </a:cubicBezTo>
                  <a:cubicBezTo>
                    <a:pt x="12972" y="19729"/>
                    <a:pt x="11765" y="19825"/>
                    <a:pt x="10597" y="19917"/>
                  </a:cubicBezTo>
                  <a:cubicBezTo>
                    <a:pt x="9371" y="20013"/>
                    <a:pt x="8103" y="20114"/>
                    <a:pt x="6921" y="20751"/>
                  </a:cubicBezTo>
                  <a:lnTo>
                    <a:pt x="6694" y="20876"/>
                  </a:lnTo>
                  <a:cubicBezTo>
                    <a:pt x="6084" y="21215"/>
                    <a:pt x="5392" y="21599"/>
                    <a:pt x="4720" y="21599"/>
                  </a:cubicBezTo>
                  <a:close/>
                </a:path>
              </a:pathLst>
            </a:custGeom>
            <a:solidFill>
              <a:srgbClr val="CDDEEB"/>
            </a:solidFill>
            <a:ln w="1270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25" name="Shape"/>
            <p:cNvSpPr/>
            <p:nvPr/>
          </p:nvSpPr>
          <p:spPr>
            <a:xfrm>
              <a:off x="5572255" y="2660539"/>
              <a:ext cx="405827" cy="519572"/>
            </a:xfrm>
            <a:custGeom>
              <a:avLst/>
              <a:gdLst/>
              <a:ahLst/>
              <a:cxnLst>
                <a:cxn ang="0">
                  <a:pos x="wd2" y="hd2"/>
                </a:cxn>
                <a:cxn ang="5400000">
                  <a:pos x="wd2" y="hd2"/>
                </a:cxn>
                <a:cxn ang="10800000">
                  <a:pos x="wd2" y="hd2"/>
                </a:cxn>
                <a:cxn ang="16200000">
                  <a:pos x="wd2" y="hd2"/>
                </a:cxn>
              </a:cxnLst>
              <a:rect l="0" t="0" r="r" b="b"/>
              <a:pathLst>
                <a:path w="21216" h="21600" extrusionOk="0">
                  <a:moveTo>
                    <a:pt x="7124" y="21404"/>
                  </a:moveTo>
                  <a:cubicBezTo>
                    <a:pt x="7017" y="21361"/>
                    <a:pt x="6917" y="21312"/>
                    <a:pt x="6825" y="21258"/>
                  </a:cubicBezTo>
                  <a:cubicBezTo>
                    <a:pt x="6295" y="20957"/>
                    <a:pt x="6154" y="20439"/>
                    <a:pt x="6040" y="20023"/>
                  </a:cubicBezTo>
                  <a:cubicBezTo>
                    <a:pt x="5980" y="19804"/>
                    <a:pt x="5919" y="19577"/>
                    <a:pt x="5817" y="19451"/>
                  </a:cubicBezTo>
                  <a:cubicBezTo>
                    <a:pt x="5817" y="19451"/>
                    <a:pt x="5474" y="19013"/>
                    <a:pt x="5446" y="18979"/>
                  </a:cubicBezTo>
                  <a:cubicBezTo>
                    <a:pt x="5259" y="18954"/>
                    <a:pt x="4992" y="18907"/>
                    <a:pt x="4531" y="18754"/>
                  </a:cubicBezTo>
                  <a:cubicBezTo>
                    <a:pt x="2608" y="18109"/>
                    <a:pt x="1273" y="17245"/>
                    <a:pt x="449" y="16113"/>
                  </a:cubicBezTo>
                  <a:lnTo>
                    <a:pt x="0" y="15495"/>
                  </a:lnTo>
                  <a:cubicBezTo>
                    <a:pt x="0" y="15495"/>
                    <a:pt x="921" y="15525"/>
                    <a:pt x="929" y="15525"/>
                  </a:cubicBezTo>
                  <a:cubicBezTo>
                    <a:pt x="939" y="15127"/>
                    <a:pt x="922" y="14718"/>
                    <a:pt x="904" y="14291"/>
                  </a:cubicBezTo>
                  <a:cubicBezTo>
                    <a:pt x="843" y="12853"/>
                    <a:pt x="781" y="11367"/>
                    <a:pt x="1814" y="10171"/>
                  </a:cubicBezTo>
                  <a:cubicBezTo>
                    <a:pt x="2147" y="9786"/>
                    <a:pt x="2422" y="9625"/>
                    <a:pt x="2624" y="9507"/>
                  </a:cubicBezTo>
                  <a:cubicBezTo>
                    <a:pt x="2847" y="9378"/>
                    <a:pt x="2959" y="9312"/>
                    <a:pt x="3112" y="8717"/>
                  </a:cubicBezTo>
                  <a:cubicBezTo>
                    <a:pt x="3222" y="8290"/>
                    <a:pt x="3194" y="7819"/>
                    <a:pt x="3164" y="7320"/>
                  </a:cubicBezTo>
                  <a:cubicBezTo>
                    <a:pt x="3138" y="6891"/>
                    <a:pt x="3111" y="6447"/>
                    <a:pt x="3177" y="6016"/>
                  </a:cubicBezTo>
                  <a:lnTo>
                    <a:pt x="3217" y="5759"/>
                  </a:lnTo>
                  <a:lnTo>
                    <a:pt x="3530" y="5687"/>
                  </a:lnTo>
                  <a:cubicBezTo>
                    <a:pt x="3931" y="5595"/>
                    <a:pt x="4326" y="5517"/>
                    <a:pt x="4726" y="5450"/>
                  </a:cubicBezTo>
                  <a:lnTo>
                    <a:pt x="4908" y="5419"/>
                  </a:lnTo>
                  <a:lnTo>
                    <a:pt x="5070" y="5492"/>
                  </a:lnTo>
                  <a:cubicBezTo>
                    <a:pt x="5586" y="5722"/>
                    <a:pt x="6081" y="5838"/>
                    <a:pt x="6541" y="5838"/>
                  </a:cubicBezTo>
                  <a:cubicBezTo>
                    <a:pt x="6927" y="5838"/>
                    <a:pt x="7292" y="5752"/>
                    <a:pt x="7624" y="5583"/>
                  </a:cubicBezTo>
                  <a:cubicBezTo>
                    <a:pt x="8020" y="5382"/>
                    <a:pt x="8184" y="4823"/>
                    <a:pt x="8359" y="4232"/>
                  </a:cubicBezTo>
                  <a:cubicBezTo>
                    <a:pt x="8594" y="3433"/>
                    <a:pt x="8860" y="2527"/>
                    <a:pt x="9826" y="2040"/>
                  </a:cubicBezTo>
                  <a:cubicBezTo>
                    <a:pt x="10272" y="1814"/>
                    <a:pt x="10714" y="1703"/>
                    <a:pt x="11179" y="1703"/>
                  </a:cubicBezTo>
                  <a:cubicBezTo>
                    <a:pt x="11817" y="1703"/>
                    <a:pt x="12355" y="1912"/>
                    <a:pt x="12876" y="2113"/>
                  </a:cubicBezTo>
                  <a:cubicBezTo>
                    <a:pt x="13340" y="2292"/>
                    <a:pt x="13779" y="2462"/>
                    <a:pt x="14243" y="2462"/>
                  </a:cubicBezTo>
                  <a:cubicBezTo>
                    <a:pt x="14310" y="2462"/>
                    <a:pt x="14379" y="2459"/>
                    <a:pt x="14449" y="2451"/>
                  </a:cubicBezTo>
                  <a:cubicBezTo>
                    <a:pt x="15263" y="2362"/>
                    <a:pt x="16296" y="1486"/>
                    <a:pt x="16980" y="906"/>
                  </a:cubicBezTo>
                  <a:cubicBezTo>
                    <a:pt x="17153" y="759"/>
                    <a:pt x="17313" y="624"/>
                    <a:pt x="17457" y="510"/>
                  </a:cubicBezTo>
                  <a:lnTo>
                    <a:pt x="18098" y="0"/>
                  </a:lnTo>
                  <a:lnTo>
                    <a:pt x="18288" y="705"/>
                  </a:lnTo>
                  <a:cubicBezTo>
                    <a:pt x="18493" y="1465"/>
                    <a:pt x="18866" y="2046"/>
                    <a:pt x="19397" y="2433"/>
                  </a:cubicBezTo>
                  <a:lnTo>
                    <a:pt x="19762" y="2700"/>
                  </a:lnTo>
                  <a:lnTo>
                    <a:pt x="19425" y="2989"/>
                  </a:lnTo>
                  <a:cubicBezTo>
                    <a:pt x="18656" y="3649"/>
                    <a:pt x="18370" y="4150"/>
                    <a:pt x="18500" y="4615"/>
                  </a:cubicBezTo>
                  <a:cubicBezTo>
                    <a:pt x="18611" y="5007"/>
                    <a:pt x="19102" y="5289"/>
                    <a:pt x="19623" y="5588"/>
                  </a:cubicBezTo>
                  <a:cubicBezTo>
                    <a:pt x="20190" y="5914"/>
                    <a:pt x="20776" y="6251"/>
                    <a:pt x="21039" y="6800"/>
                  </a:cubicBezTo>
                  <a:cubicBezTo>
                    <a:pt x="21600" y="7974"/>
                    <a:pt x="20710" y="9197"/>
                    <a:pt x="19996" y="10180"/>
                  </a:cubicBezTo>
                  <a:cubicBezTo>
                    <a:pt x="19847" y="10385"/>
                    <a:pt x="19704" y="10581"/>
                    <a:pt x="19583" y="10766"/>
                  </a:cubicBezTo>
                  <a:cubicBezTo>
                    <a:pt x="17763" y="13561"/>
                    <a:pt x="16551" y="16412"/>
                    <a:pt x="15267" y="19430"/>
                  </a:cubicBezTo>
                  <a:lnTo>
                    <a:pt x="14885" y="20326"/>
                  </a:lnTo>
                  <a:lnTo>
                    <a:pt x="14381" y="20132"/>
                  </a:lnTo>
                  <a:cubicBezTo>
                    <a:pt x="13005" y="19602"/>
                    <a:pt x="11582" y="19111"/>
                    <a:pt x="10499" y="19111"/>
                  </a:cubicBezTo>
                  <a:cubicBezTo>
                    <a:pt x="9661" y="19111"/>
                    <a:pt x="8685" y="19359"/>
                    <a:pt x="7808" y="21193"/>
                  </a:cubicBezTo>
                  <a:lnTo>
                    <a:pt x="7614" y="21600"/>
                  </a:lnTo>
                  <a:cubicBezTo>
                    <a:pt x="7614" y="21600"/>
                    <a:pt x="7124" y="21404"/>
                    <a:pt x="7124" y="21404"/>
                  </a:cubicBezTo>
                  <a:close/>
                </a:path>
              </a:pathLst>
            </a:custGeom>
            <a:solidFill>
              <a:srgbClr val="CDDEEB"/>
            </a:solidFill>
            <a:ln w="1270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26" name="Shape"/>
            <p:cNvSpPr/>
            <p:nvPr/>
          </p:nvSpPr>
          <p:spPr>
            <a:xfrm>
              <a:off x="5194476" y="2981313"/>
              <a:ext cx="285649" cy="433373"/>
            </a:xfrm>
            <a:custGeom>
              <a:avLst/>
              <a:gdLst/>
              <a:ahLst/>
              <a:cxnLst>
                <a:cxn ang="0">
                  <a:pos x="wd2" y="hd2"/>
                </a:cxn>
                <a:cxn ang="5400000">
                  <a:pos x="wd2" y="hd2"/>
                </a:cxn>
                <a:cxn ang="10800000">
                  <a:pos x="wd2" y="hd2"/>
                </a:cxn>
                <a:cxn ang="16200000">
                  <a:pos x="wd2" y="hd2"/>
                </a:cxn>
              </a:cxnLst>
              <a:rect l="0" t="0" r="r" b="b"/>
              <a:pathLst>
                <a:path w="21531" h="21600" extrusionOk="0">
                  <a:moveTo>
                    <a:pt x="9633" y="21600"/>
                  </a:moveTo>
                  <a:cubicBezTo>
                    <a:pt x="9300" y="21600"/>
                    <a:pt x="8945" y="21566"/>
                    <a:pt x="8579" y="21499"/>
                  </a:cubicBezTo>
                  <a:cubicBezTo>
                    <a:pt x="7579" y="21313"/>
                    <a:pt x="6850" y="20758"/>
                    <a:pt x="6264" y="20311"/>
                  </a:cubicBezTo>
                  <a:cubicBezTo>
                    <a:pt x="6000" y="20110"/>
                    <a:pt x="5604" y="19808"/>
                    <a:pt x="5428" y="19769"/>
                  </a:cubicBezTo>
                  <a:cubicBezTo>
                    <a:pt x="5440" y="19786"/>
                    <a:pt x="5169" y="19931"/>
                    <a:pt x="4761" y="20678"/>
                  </a:cubicBezTo>
                  <a:lnTo>
                    <a:pt x="4388" y="21358"/>
                  </a:lnTo>
                  <a:lnTo>
                    <a:pt x="3509" y="20801"/>
                  </a:lnTo>
                  <a:lnTo>
                    <a:pt x="3412" y="20694"/>
                  </a:lnTo>
                  <a:cubicBezTo>
                    <a:pt x="3143" y="20186"/>
                    <a:pt x="2878" y="19702"/>
                    <a:pt x="2601" y="19197"/>
                  </a:cubicBezTo>
                  <a:cubicBezTo>
                    <a:pt x="1350" y="16911"/>
                    <a:pt x="-69" y="14321"/>
                    <a:pt x="3" y="12194"/>
                  </a:cubicBezTo>
                  <a:cubicBezTo>
                    <a:pt x="101" y="9266"/>
                    <a:pt x="3678" y="7142"/>
                    <a:pt x="7024" y="5381"/>
                  </a:cubicBezTo>
                  <a:lnTo>
                    <a:pt x="7626" y="5063"/>
                  </a:lnTo>
                  <a:cubicBezTo>
                    <a:pt x="10623" y="3481"/>
                    <a:pt x="13211" y="2115"/>
                    <a:pt x="14410" y="292"/>
                  </a:cubicBezTo>
                  <a:lnTo>
                    <a:pt x="14583" y="28"/>
                  </a:lnTo>
                  <a:lnTo>
                    <a:pt x="15017" y="10"/>
                  </a:lnTo>
                  <a:cubicBezTo>
                    <a:pt x="15168" y="3"/>
                    <a:pt x="15318" y="0"/>
                    <a:pt x="15466" y="0"/>
                  </a:cubicBezTo>
                  <a:cubicBezTo>
                    <a:pt x="15861" y="0"/>
                    <a:pt x="16270" y="23"/>
                    <a:pt x="16681" y="66"/>
                  </a:cubicBezTo>
                  <a:lnTo>
                    <a:pt x="16970" y="97"/>
                  </a:lnTo>
                  <a:lnTo>
                    <a:pt x="17255" y="355"/>
                  </a:lnTo>
                  <a:cubicBezTo>
                    <a:pt x="17728" y="782"/>
                    <a:pt x="18217" y="1224"/>
                    <a:pt x="18574" y="1696"/>
                  </a:cubicBezTo>
                  <a:cubicBezTo>
                    <a:pt x="18834" y="2039"/>
                    <a:pt x="19055" y="2463"/>
                    <a:pt x="19290" y="2911"/>
                  </a:cubicBezTo>
                  <a:cubicBezTo>
                    <a:pt x="19754" y="3801"/>
                    <a:pt x="20281" y="4810"/>
                    <a:pt x="21181" y="5302"/>
                  </a:cubicBezTo>
                  <a:lnTo>
                    <a:pt x="21531" y="5494"/>
                  </a:lnTo>
                  <a:lnTo>
                    <a:pt x="21415" y="5785"/>
                  </a:lnTo>
                  <a:cubicBezTo>
                    <a:pt x="20714" y="7535"/>
                    <a:pt x="20430" y="9301"/>
                    <a:pt x="20545" y="11186"/>
                  </a:cubicBezTo>
                  <a:lnTo>
                    <a:pt x="20561" y="11459"/>
                  </a:lnTo>
                  <a:lnTo>
                    <a:pt x="20209" y="11604"/>
                  </a:lnTo>
                  <a:cubicBezTo>
                    <a:pt x="19952" y="11709"/>
                    <a:pt x="19705" y="11789"/>
                    <a:pt x="19454" y="11849"/>
                  </a:cubicBezTo>
                  <a:cubicBezTo>
                    <a:pt x="18768" y="12028"/>
                    <a:pt x="18051" y="12080"/>
                    <a:pt x="17358" y="12131"/>
                  </a:cubicBezTo>
                  <a:cubicBezTo>
                    <a:pt x="16655" y="12183"/>
                    <a:pt x="15990" y="12232"/>
                    <a:pt x="15413" y="12414"/>
                  </a:cubicBezTo>
                  <a:cubicBezTo>
                    <a:pt x="13482" y="13032"/>
                    <a:pt x="13408" y="14027"/>
                    <a:pt x="13443" y="15732"/>
                  </a:cubicBezTo>
                  <a:cubicBezTo>
                    <a:pt x="13449" y="16035"/>
                    <a:pt x="13456" y="16343"/>
                    <a:pt x="13445" y="16653"/>
                  </a:cubicBezTo>
                  <a:cubicBezTo>
                    <a:pt x="13406" y="17876"/>
                    <a:pt x="13287" y="21600"/>
                    <a:pt x="9633"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27" name="Shape"/>
            <p:cNvSpPr/>
            <p:nvPr/>
          </p:nvSpPr>
          <p:spPr>
            <a:xfrm>
              <a:off x="5440034" y="3000183"/>
              <a:ext cx="286554" cy="610325"/>
            </a:xfrm>
            <a:custGeom>
              <a:avLst/>
              <a:gdLst/>
              <a:ahLst/>
              <a:cxnLst>
                <a:cxn ang="0">
                  <a:pos x="wd2" y="hd2"/>
                </a:cxn>
                <a:cxn ang="5400000">
                  <a:pos x="wd2" y="hd2"/>
                </a:cxn>
                <a:cxn ang="10800000">
                  <a:pos x="wd2" y="hd2"/>
                </a:cxn>
                <a:cxn ang="16200000">
                  <a:pos x="wd2" y="hd2"/>
                </a:cxn>
              </a:cxnLst>
              <a:rect l="0" t="0" r="r" b="b"/>
              <a:pathLst>
                <a:path w="20085" h="21600" extrusionOk="0">
                  <a:moveTo>
                    <a:pt x="10877" y="21600"/>
                  </a:moveTo>
                  <a:cubicBezTo>
                    <a:pt x="9846" y="21600"/>
                    <a:pt x="8894" y="21439"/>
                    <a:pt x="8047" y="21121"/>
                  </a:cubicBezTo>
                  <a:cubicBezTo>
                    <a:pt x="5425" y="20139"/>
                    <a:pt x="4694" y="18405"/>
                    <a:pt x="4048" y="16875"/>
                  </a:cubicBezTo>
                  <a:cubicBezTo>
                    <a:pt x="3921" y="16576"/>
                    <a:pt x="3798" y="16284"/>
                    <a:pt x="3664" y="16008"/>
                  </a:cubicBezTo>
                  <a:cubicBezTo>
                    <a:pt x="3306" y="15270"/>
                    <a:pt x="2924" y="14547"/>
                    <a:pt x="2548" y="13835"/>
                  </a:cubicBezTo>
                  <a:cubicBezTo>
                    <a:pt x="663" y="10265"/>
                    <a:pt x="-1118" y="6894"/>
                    <a:pt x="876" y="3083"/>
                  </a:cubicBezTo>
                  <a:lnTo>
                    <a:pt x="1139" y="2579"/>
                  </a:lnTo>
                  <a:lnTo>
                    <a:pt x="1936" y="2910"/>
                  </a:lnTo>
                  <a:cubicBezTo>
                    <a:pt x="2299" y="3060"/>
                    <a:pt x="2692" y="3133"/>
                    <a:pt x="3137" y="3133"/>
                  </a:cubicBezTo>
                  <a:cubicBezTo>
                    <a:pt x="4400" y="3133"/>
                    <a:pt x="5188" y="1754"/>
                    <a:pt x="5659" y="930"/>
                  </a:cubicBezTo>
                  <a:cubicBezTo>
                    <a:pt x="5814" y="658"/>
                    <a:pt x="5953" y="416"/>
                    <a:pt x="6085" y="241"/>
                  </a:cubicBezTo>
                  <a:lnTo>
                    <a:pt x="6267" y="0"/>
                  </a:lnTo>
                  <a:lnTo>
                    <a:pt x="6775" y="28"/>
                  </a:lnTo>
                  <a:cubicBezTo>
                    <a:pt x="7758" y="81"/>
                    <a:pt x="8377" y="373"/>
                    <a:pt x="8874" y="607"/>
                  </a:cubicBezTo>
                  <a:cubicBezTo>
                    <a:pt x="9366" y="840"/>
                    <a:pt x="9667" y="971"/>
                    <a:pt x="10139" y="975"/>
                  </a:cubicBezTo>
                  <a:lnTo>
                    <a:pt x="10514" y="978"/>
                  </a:lnTo>
                  <a:lnTo>
                    <a:pt x="10702" y="1142"/>
                  </a:lnTo>
                  <a:cubicBezTo>
                    <a:pt x="11657" y="1975"/>
                    <a:pt x="13240" y="2618"/>
                    <a:pt x="15542" y="3108"/>
                  </a:cubicBezTo>
                  <a:cubicBezTo>
                    <a:pt x="16113" y="3229"/>
                    <a:pt x="16365" y="3248"/>
                    <a:pt x="16515" y="3260"/>
                  </a:cubicBezTo>
                  <a:cubicBezTo>
                    <a:pt x="17060" y="3302"/>
                    <a:pt x="17196" y="3413"/>
                    <a:pt x="17524" y="3681"/>
                  </a:cubicBezTo>
                  <a:lnTo>
                    <a:pt x="17867" y="3957"/>
                  </a:lnTo>
                  <a:cubicBezTo>
                    <a:pt x="18515" y="4468"/>
                    <a:pt x="19095" y="5220"/>
                    <a:pt x="19501" y="6075"/>
                  </a:cubicBezTo>
                  <a:cubicBezTo>
                    <a:pt x="20221" y="7596"/>
                    <a:pt x="20482" y="9648"/>
                    <a:pt x="19059" y="10849"/>
                  </a:cubicBezTo>
                  <a:cubicBezTo>
                    <a:pt x="18495" y="11324"/>
                    <a:pt x="17822" y="11650"/>
                    <a:pt x="17230" y="11937"/>
                  </a:cubicBezTo>
                  <a:cubicBezTo>
                    <a:pt x="16282" y="12395"/>
                    <a:pt x="15533" y="12757"/>
                    <a:pt x="15245" y="13608"/>
                  </a:cubicBezTo>
                  <a:cubicBezTo>
                    <a:pt x="14919" y="14567"/>
                    <a:pt x="15505" y="15330"/>
                    <a:pt x="16125" y="16138"/>
                  </a:cubicBezTo>
                  <a:cubicBezTo>
                    <a:pt x="16527" y="16663"/>
                    <a:pt x="16943" y="17205"/>
                    <a:pt x="17146" y="17830"/>
                  </a:cubicBezTo>
                  <a:cubicBezTo>
                    <a:pt x="17431" y="18701"/>
                    <a:pt x="16858" y="19637"/>
                    <a:pt x="15576" y="20399"/>
                  </a:cubicBezTo>
                  <a:cubicBezTo>
                    <a:pt x="14310" y="21151"/>
                    <a:pt x="12553" y="21600"/>
                    <a:pt x="10877" y="21600"/>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28" name="Shape"/>
            <p:cNvSpPr/>
            <p:nvPr/>
          </p:nvSpPr>
          <p:spPr>
            <a:xfrm>
              <a:off x="5194476" y="1717085"/>
              <a:ext cx="1261560" cy="720472"/>
            </a:xfrm>
            <a:custGeom>
              <a:avLst/>
              <a:gdLst/>
              <a:ahLst/>
              <a:cxnLst>
                <a:cxn ang="0">
                  <a:pos x="wd2" y="hd2"/>
                </a:cxn>
                <a:cxn ang="5400000">
                  <a:pos x="wd2" y="hd2"/>
                </a:cxn>
                <a:cxn ang="10800000">
                  <a:pos x="wd2" y="hd2"/>
                </a:cxn>
                <a:cxn ang="16200000">
                  <a:pos x="wd2" y="hd2"/>
                </a:cxn>
              </a:cxnLst>
              <a:rect l="0" t="0" r="r" b="b"/>
              <a:pathLst>
                <a:path w="21393" h="21600" extrusionOk="0">
                  <a:moveTo>
                    <a:pt x="2605" y="21600"/>
                  </a:moveTo>
                  <a:cubicBezTo>
                    <a:pt x="2574" y="21600"/>
                    <a:pt x="2543" y="21598"/>
                    <a:pt x="2512" y="21595"/>
                  </a:cubicBezTo>
                  <a:cubicBezTo>
                    <a:pt x="2374" y="21577"/>
                    <a:pt x="2240" y="21549"/>
                    <a:pt x="2103" y="21511"/>
                  </a:cubicBezTo>
                  <a:lnTo>
                    <a:pt x="1843" y="21438"/>
                  </a:lnTo>
                  <a:lnTo>
                    <a:pt x="2000" y="21063"/>
                  </a:lnTo>
                  <a:cubicBezTo>
                    <a:pt x="2285" y="20065"/>
                    <a:pt x="1775" y="18284"/>
                    <a:pt x="1306" y="17775"/>
                  </a:cubicBezTo>
                  <a:cubicBezTo>
                    <a:pt x="1230" y="17693"/>
                    <a:pt x="1146" y="17606"/>
                    <a:pt x="1058" y="17515"/>
                  </a:cubicBezTo>
                  <a:cubicBezTo>
                    <a:pt x="510" y="16948"/>
                    <a:pt x="-56" y="16361"/>
                    <a:pt x="5" y="15679"/>
                  </a:cubicBezTo>
                  <a:cubicBezTo>
                    <a:pt x="54" y="15122"/>
                    <a:pt x="496" y="14886"/>
                    <a:pt x="823" y="14757"/>
                  </a:cubicBezTo>
                  <a:cubicBezTo>
                    <a:pt x="1108" y="14646"/>
                    <a:pt x="1384" y="14589"/>
                    <a:pt x="1652" y="14534"/>
                  </a:cubicBezTo>
                  <a:cubicBezTo>
                    <a:pt x="2434" y="14374"/>
                    <a:pt x="3051" y="14247"/>
                    <a:pt x="3482" y="12910"/>
                  </a:cubicBezTo>
                  <a:cubicBezTo>
                    <a:pt x="3526" y="12770"/>
                    <a:pt x="3566" y="12639"/>
                    <a:pt x="3604" y="12515"/>
                  </a:cubicBezTo>
                  <a:cubicBezTo>
                    <a:pt x="3778" y="11938"/>
                    <a:pt x="3916" y="11481"/>
                    <a:pt x="4306" y="11000"/>
                  </a:cubicBezTo>
                  <a:cubicBezTo>
                    <a:pt x="4429" y="10849"/>
                    <a:pt x="4548" y="10722"/>
                    <a:pt x="4663" y="10600"/>
                  </a:cubicBezTo>
                  <a:cubicBezTo>
                    <a:pt x="4965" y="10279"/>
                    <a:pt x="5204" y="10025"/>
                    <a:pt x="5402" y="9456"/>
                  </a:cubicBezTo>
                  <a:cubicBezTo>
                    <a:pt x="5484" y="9218"/>
                    <a:pt x="5547" y="8993"/>
                    <a:pt x="5607" y="8776"/>
                  </a:cubicBezTo>
                  <a:cubicBezTo>
                    <a:pt x="5781" y="8149"/>
                    <a:pt x="5946" y="7556"/>
                    <a:pt x="6498" y="7202"/>
                  </a:cubicBezTo>
                  <a:cubicBezTo>
                    <a:pt x="6727" y="7055"/>
                    <a:pt x="6969" y="7011"/>
                    <a:pt x="7202" y="6969"/>
                  </a:cubicBezTo>
                  <a:cubicBezTo>
                    <a:pt x="7556" y="6904"/>
                    <a:pt x="7891" y="6844"/>
                    <a:pt x="8139" y="6426"/>
                  </a:cubicBezTo>
                  <a:cubicBezTo>
                    <a:pt x="8327" y="6106"/>
                    <a:pt x="8458" y="5640"/>
                    <a:pt x="8596" y="5147"/>
                  </a:cubicBezTo>
                  <a:cubicBezTo>
                    <a:pt x="8718" y="4710"/>
                    <a:pt x="8844" y="4259"/>
                    <a:pt x="9020" y="3889"/>
                  </a:cubicBezTo>
                  <a:cubicBezTo>
                    <a:pt x="9170" y="3573"/>
                    <a:pt x="9331" y="3278"/>
                    <a:pt x="9486" y="2992"/>
                  </a:cubicBezTo>
                  <a:cubicBezTo>
                    <a:pt x="9743" y="2517"/>
                    <a:pt x="9986" y="2069"/>
                    <a:pt x="10188" y="1533"/>
                  </a:cubicBezTo>
                  <a:lnTo>
                    <a:pt x="10306" y="1218"/>
                  </a:lnTo>
                  <a:lnTo>
                    <a:pt x="10444" y="1507"/>
                  </a:lnTo>
                  <a:cubicBezTo>
                    <a:pt x="10809" y="2274"/>
                    <a:pt x="11540" y="2498"/>
                    <a:pt x="12185" y="2696"/>
                  </a:cubicBezTo>
                  <a:cubicBezTo>
                    <a:pt x="12403" y="2763"/>
                    <a:pt x="12610" y="2827"/>
                    <a:pt x="12797" y="2908"/>
                  </a:cubicBezTo>
                  <a:cubicBezTo>
                    <a:pt x="12897" y="2952"/>
                    <a:pt x="12991" y="2974"/>
                    <a:pt x="13075" y="2974"/>
                  </a:cubicBezTo>
                  <a:cubicBezTo>
                    <a:pt x="13470" y="2974"/>
                    <a:pt x="13679" y="2488"/>
                    <a:pt x="13944" y="1872"/>
                  </a:cubicBezTo>
                  <a:cubicBezTo>
                    <a:pt x="14156" y="1379"/>
                    <a:pt x="14396" y="821"/>
                    <a:pt x="14775" y="455"/>
                  </a:cubicBezTo>
                  <a:cubicBezTo>
                    <a:pt x="15083" y="157"/>
                    <a:pt x="15400" y="0"/>
                    <a:pt x="15693" y="0"/>
                  </a:cubicBezTo>
                  <a:cubicBezTo>
                    <a:pt x="16002" y="0"/>
                    <a:pt x="16263" y="173"/>
                    <a:pt x="16449" y="502"/>
                  </a:cubicBezTo>
                  <a:cubicBezTo>
                    <a:pt x="16636" y="834"/>
                    <a:pt x="16734" y="1310"/>
                    <a:pt x="16733" y="1880"/>
                  </a:cubicBezTo>
                  <a:cubicBezTo>
                    <a:pt x="16733" y="2187"/>
                    <a:pt x="16684" y="2384"/>
                    <a:pt x="16652" y="2515"/>
                  </a:cubicBezTo>
                  <a:cubicBezTo>
                    <a:pt x="16646" y="2542"/>
                    <a:pt x="16634" y="2596"/>
                    <a:pt x="16634" y="2596"/>
                  </a:cubicBezTo>
                  <a:cubicBezTo>
                    <a:pt x="16640" y="2596"/>
                    <a:pt x="16663" y="2641"/>
                    <a:pt x="16728" y="2725"/>
                  </a:cubicBezTo>
                  <a:cubicBezTo>
                    <a:pt x="16763" y="2770"/>
                    <a:pt x="16819" y="2791"/>
                    <a:pt x="16902" y="2791"/>
                  </a:cubicBezTo>
                  <a:cubicBezTo>
                    <a:pt x="16960" y="2791"/>
                    <a:pt x="17020" y="2782"/>
                    <a:pt x="17082" y="2773"/>
                  </a:cubicBezTo>
                  <a:cubicBezTo>
                    <a:pt x="17155" y="2762"/>
                    <a:pt x="17229" y="2752"/>
                    <a:pt x="17302" y="2752"/>
                  </a:cubicBezTo>
                  <a:cubicBezTo>
                    <a:pt x="17441" y="2752"/>
                    <a:pt x="17646" y="2785"/>
                    <a:pt x="17811" y="3072"/>
                  </a:cubicBezTo>
                  <a:cubicBezTo>
                    <a:pt x="18407" y="4114"/>
                    <a:pt x="17769" y="5800"/>
                    <a:pt x="17346" y="6916"/>
                  </a:cubicBezTo>
                  <a:cubicBezTo>
                    <a:pt x="17319" y="6988"/>
                    <a:pt x="17293" y="7058"/>
                    <a:pt x="17268" y="7125"/>
                  </a:cubicBezTo>
                  <a:cubicBezTo>
                    <a:pt x="17637" y="7175"/>
                    <a:pt x="17993" y="7183"/>
                    <a:pt x="18276" y="7183"/>
                  </a:cubicBezTo>
                  <a:cubicBezTo>
                    <a:pt x="18476" y="7183"/>
                    <a:pt x="18676" y="7179"/>
                    <a:pt x="18876" y="7175"/>
                  </a:cubicBezTo>
                  <a:cubicBezTo>
                    <a:pt x="19078" y="7170"/>
                    <a:pt x="19279" y="7166"/>
                    <a:pt x="19480" y="7166"/>
                  </a:cubicBezTo>
                  <a:cubicBezTo>
                    <a:pt x="19929" y="7166"/>
                    <a:pt x="20461" y="7184"/>
                    <a:pt x="21003" y="7320"/>
                  </a:cubicBezTo>
                  <a:lnTo>
                    <a:pt x="21100" y="7344"/>
                  </a:lnTo>
                  <a:lnTo>
                    <a:pt x="21132" y="7509"/>
                  </a:lnTo>
                  <a:cubicBezTo>
                    <a:pt x="21544" y="9645"/>
                    <a:pt x="21540" y="10049"/>
                    <a:pt x="20587" y="11526"/>
                  </a:cubicBezTo>
                  <a:cubicBezTo>
                    <a:pt x="19828" y="12704"/>
                    <a:pt x="19965" y="13077"/>
                    <a:pt x="20331" y="14074"/>
                  </a:cubicBezTo>
                  <a:cubicBezTo>
                    <a:pt x="20422" y="14322"/>
                    <a:pt x="20526" y="14604"/>
                    <a:pt x="20628" y="14932"/>
                  </a:cubicBezTo>
                  <a:cubicBezTo>
                    <a:pt x="20819" y="15549"/>
                    <a:pt x="20866" y="15942"/>
                    <a:pt x="20778" y="16204"/>
                  </a:cubicBezTo>
                  <a:cubicBezTo>
                    <a:pt x="20747" y="16297"/>
                    <a:pt x="20668" y="16455"/>
                    <a:pt x="20497" y="16455"/>
                  </a:cubicBezTo>
                  <a:cubicBezTo>
                    <a:pt x="20252" y="16455"/>
                    <a:pt x="19885" y="16132"/>
                    <a:pt x="19559" y="15816"/>
                  </a:cubicBezTo>
                  <a:cubicBezTo>
                    <a:pt x="19354" y="15618"/>
                    <a:pt x="19154" y="15522"/>
                    <a:pt x="18945" y="15522"/>
                  </a:cubicBezTo>
                  <a:cubicBezTo>
                    <a:pt x="18524" y="15522"/>
                    <a:pt x="18110" y="15918"/>
                    <a:pt x="17672" y="16337"/>
                  </a:cubicBezTo>
                  <a:cubicBezTo>
                    <a:pt x="17558" y="16446"/>
                    <a:pt x="17443" y="16556"/>
                    <a:pt x="17326" y="16661"/>
                  </a:cubicBezTo>
                  <a:cubicBezTo>
                    <a:pt x="16766" y="17164"/>
                    <a:pt x="16393" y="17899"/>
                    <a:pt x="15997" y="18676"/>
                  </a:cubicBezTo>
                  <a:cubicBezTo>
                    <a:pt x="15762" y="19139"/>
                    <a:pt x="15519" y="19617"/>
                    <a:pt x="15231" y="20048"/>
                  </a:cubicBezTo>
                  <a:cubicBezTo>
                    <a:pt x="15209" y="20086"/>
                    <a:pt x="15178" y="20132"/>
                    <a:pt x="15148" y="20174"/>
                  </a:cubicBezTo>
                  <a:cubicBezTo>
                    <a:pt x="15106" y="20236"/>
                    <a:pt x="15056" y="20302"/>
                    <a:pt x="15006" y="20368"/>
                  </a:cubicBezTo>
                  <a:cubicBezTo>
                    <a:pt x="14778" y="20662"/>
                    <a:pt x="14560" y="20868"/>
                    <a:pt x="14367" y="21050"/>
                  </a:cubicBezTo>
                  <a:cubicBezTo>
                    <a:pt x="14277" y="21136"/>
                    <a:pt x="14190" y="21218"/>
                    <a:pt x="14109" y="21303"/>
                  </a:cubicBezTo>
                  <a:lnTo>
                    <a:pt x="13877" y="21544"/>
                  </a:lnTo>
                  <a:lnTo>
                    <a:pt x="13867" y="21069"/>
                  </a:lnTo>
                  <a:cubicBezTo>
                    <a:pt x="13852" y="20307"/>
                    <a:pt x="13807" y="19458"/>
                    <a:pt x="13591" y="18939"/>
                  </a:cubicBezTo>
                  <a:lnTo>
                    <a:pt x="13492" y="18702"/>
                  </a:lnTo>
                  <a:lnTo>
                    <a:pt x="13630" y="18537"/>
                  </a:lnTo>
                  <a:cubicBezTo>
                    <a:pt x="14017" y="18074"/>
                    <a:pt x="14338" y="17682"/>
                    <a:pt x="14644" y="17269"/>
                  </a:cubicBezTo>
                  <a:cubicBezTo>
                    <a:pt x="14838" y="17008"/>
                    <a:pt x="15110" y="16814"/>
                    <a:pt x="15372" y="16627"/>
                  </a:cubicBezTo>
                  <a:cubicBezTo>
                    <a:pt x="16100" y="16109"/>
                    <a:pt x="16426" y="15774"/>
                    <a:pt x="16266" y="14946"/>
                  </a:cubicBezTo>
                  <a:cubicBezTo>
                    <a:pt x="16216" y="14691"/>
                    <a:pt x="16102" y="14477"/>
                    <a:pt x="15981" y="14249"/>
                  </a:cubicBezTo>
                  <a:cubicBezTo>
                    <a:pt x="15827" y="13959"/>
                    <a:pt x="15651" y="13629"/>
                    <a:pt x="15595" y="13160"/>
                  </a:cubicBezTo>
                  <a:cubicBezTo>
                    <a:pt x="15530" y="12621"/>
                    <a:pt x="15631" y="12029"/>
                    <a:pt x="15721" y="11507"/>
                  </a:cubicBezTo>
                  <a:cubicBezTo>
                    <a:pt x="15723" y="11495"/>
                    <a:pt x="15725" y="11483"/>
                    <a:pt x="15727" y="11471"/>
                  </a:cubicBezTo>
                  <a:cubicBezTo>
                    <a:pt x="15341" y="11520"/>
                    <a:pt x="15077" y="11806"/>
                    <a:pt x="14775" y="12131"/>
                  </a:cubicBezTo>
                  <a:cubicBezTo>
                    <a:pt x="14546" y="12379"/>
                    <a:pt x="14309" y="12635"/>
                    <a:pt x="13997" y="12816"/>
                  </a:cubicBezTo>
                  <a:cubicBezTo>
                    <a:pt x="13800" y="12928"/>
                    <a:pt x="13604" y="13009"/>
                    <a:pt x="13414" y="13087"/>
                  </a:cubicBezTo>
                  <a:cubicBezTo>
                    <a:pt x="13094" y="13219"/>
                    <a:pt x="12792" y="13343"/>
                    <a:pt x="12498" y="13606"/>
                  </a:cubicBezTo>
                  <a:cubicBezTo>
                    <a:pt x="12357" y="13732"/>
                    <a:pt x="12226" y="13873"/>
                    <a:pt x="12096" y="14013"/>
                  </a:cubicBezTo>
                  <a:cubicBezTo>
                    <a:pt x="11851" y="14276"/>
                    <a:pt x="11598" y="14549"/>
                    <a:pt x="11290" y="14707"/>
                  </a:cubicBezTo>
                  <a:lnTo>
                    <a:pt x="11133" y="14789"/>
                  </a:lnTo>
                  <a:cubicBezTo>
                    <a:pt x="10328" y="15206"/>
                    <a:pt x="10328" y="15206"/>
                    <a:pt x="9905" y="16566"/>
                  </a:cubicBezTo>
                  <a:cubicBezTo>
                    <a:pt x="9722" y="17156"/>
                    <a:pt x="9455" y="17659"/>
                    <a:pt x="9197" y="18144"/>
                  </a:cubicBezTo>
                  <a:cubicBezTo>
                    <a:pt x="9007" y="18501"/>
                    <a:pt x="8811" y="18870"/>
                    <a:pt x="8654" y="19265"/>
                  </a:cubicBezTo>
                  <a:cubicBezTo>
                    <a:pt x="8196" y="20420"/>
                    <a:pt x="7802" y="20424"/>
                    <a:pt x="7302" y="20429"/>
                  </a:cubicBezTo>
                  <a:cubicBezTo>
                    <a:pt x="7128" y="20430"/>
                    <a:pt x="6932" y="20432"/>
                    <a:pt x="6707" y="20485"/>
                  </a:cubicBezTo>
                  <a:cubicBezTo>
                    <a:pt x="6573" y="20516"/>
                    <a:pt x="6443" y="20583"/>
                    <a:pt x="6304" y="20655"/>
                  </a:cubicBezTo>
                  <a:cubicBezTo>
                    <a:pt x="6106" y="20758"/>
                    <a:pt x="5901" y="20864"/>
                    <a:pt x="5674" y="20864"/>
                  </a:cubicBezTo>
                  <a:lnTo>
                    <a:pt x="5617" y="20862"/>
                  </a:lnTo>
                  <a:cubicBezTo>
                    <a:pt x="5409" y="20843"/>
                    <a:pt x="5231" y="20705"/>
                    <a:pt x="5059" y="20572"/>
                  </a:cubicBezTo>
                  <a:cubicBezTo>
                    <a:pt x="4915" y="20460"/>
                    <a:pt x="4779" y="20355"/>
                    <a:pt x="4647" y="20341"/>
                  </a:cubicBezTo>
                  <a:lnTo>
                    <a:pt x="4595" y="20338"/>
                  </a:lnTo>
                  <a:cubicBezTo>
                    <a:pt x="4286" y="20338"/>
                    <a:pt x="4009" y="20619"/>
                    <a:pt x="3715" y="20916"/>
                  </a:cubicBezTo>
                  <a:cubicBezTo>
                    <a:pt x="3381" y="21252"/>
                    <a:pt x="3037" y="21600"/>
                    <a:pt x="2605"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29" name="Shape"/>
            <p:cNvSpPr/>
            <p:nvPr/>
          </p:nvSpPr>
          <p:spPr>
            <a:xfrm>
              <a:off x="5628924" y="2339765"/>
              <a:ext cx="471129" cy="490948"/>
            </a:xfrm>
            <a:custGeom>
              <a:avLst/>
              <a:gdLst/>
              <a:ahLst/>
              <a:cxnLst>
                <a:cxn ang="0">
                  <a:pos x="wd2" y="hd2"/>
                </a:cxn>
                <a:cxn ang="5400000">
                  <a:pos x="wd2" y="hd2"/>
                </a:cxn>
                <a:cxn ang="10800000">
                  <a:pos x="wd2" y="hd2"/>
                </a:cxn>
                <a:cxn ang="16200000">
                  <a:pos x="wd2" y="hd2"/>
                </a:cxn>
              </a:cxnLst>
              <a:rect l="0" t="0" r="r" b="b"/>
              <a:pathLst>
                <a:path w="21143" h="21600" extrusionOk="0">
                  <a:moveTo>
                    <a:pt x="2636" y="21600"/>
                  </a:moveTo>
                  <a:cubicBezTo>
                    <a:pt x="2095" y="21600"/>
                    <a:pt x="1531" y="21441"/>
                    <a:pt x="959" y="21127"/>
                  </a:cubicBezTo>
                  <a:lnTo>
                    <a:pt x="0" y="20602"/>
                  </a:lnTo>
                  <a:lnTo>
                    <a:pt x="1071" y="20361"/>
                  </a:lnTo>
                  <a:cubicBezTo>
                    <a:pt x="1193" y="20333"/>
                    <a:pt x="1314" y="20309"/>
                    <a:pt x="1437" y="20285"/>
                  </a:cubicBezTo>
                  <a:cubicBezTo>
                    <a:pt x="1348" y="19869"/>
                    <a:pt x="1124" y="19542"/>
                    <a:pt x="891" y="19199"/>
                  </a:cubicBezTo>
                  <a:cubicBezTo>
                    <a:pt x="450" y="18553"/>
                    <a:pt x="-49" y="17820"/>
                    <a:pt x="624" y="16640"/>
                  </a:cubicBezTo>
                  <a:cubicBezTo>
                    <a:pt x="1039" y="15912"/>
                    <a:pt x="1777" y="15357"/>
                    <a:pt x="2491" y="14820"/>
                  </a:cubicBezTo>
                  <a:cubicBezTo>
                    <a:pt x="3060" y="14392"/>
                    <a:pt x="3597" y="13988"/>
                    <a:pt x="3951" y="13524"/>
                  </a:cubicBezTo>
                  <a:lnTo>
                    <a:pt x="4339" y="13017"/>
                  </a:lnTo>
                  <a:lnTo>
                    <a:pt x="4659" y="13568"/>
                  </a:lnTo>
                  <a:cubicBezTo>
                    <a:pt x="4705" y="13648"/>
                    <a:pt x="4757" y="13693"/>
                    <a:pt x="4835" y="13762"/>
                  </a:cubicBezTo>
                  <a:cubicBezTo>
                    <a:pt x="4930" y="13847"/>
                    <a:pt x="5051" y="13954"/>
                    <a:pt x="5154" y="14130"/>
                  </a:cubicBezTo>
                  <a:cubicBezTo>
                    <a:pt x="5182" y="14132"/>
                    <a:pt x="5267" y="14133"/>
                    <a:pt x="5280" y="14132"/>
                  </a:cubicBezTo>
                  <a:cubicBezTo>
                    <a:pt x="5328" y="13802"/>
                    <a:pt x="5369" y="13475"/>
                    <a:pt x="5411" y="13149"/>
                  </a:cubicBezTo>
                  <a:cubicBezTo>
                    <a:pt x="5645" y="11298"/>
                    <a:pt x="5866" y="9549"/>
                    <a:pt x="7072" y="7925"/>
                  </a:cubicBezTo>
                  <a:cubicBezTo>
                    <a:pt x="9195" y="5066"/>
                    <a:pt x="12404" y="2965"/>
                    <a:pt x="15507" y="932"/>
                  </a:cubicBezTo>
                  <a:lnTo>
                    <a:pt x="16923" y="0"/>
                  </a:lnTo>
                  <a:lnTo>
                    <a:pt x="17164" y="321"/>
                  </a:lnTo>
                  <a:cubicBezTo>
                    <a:pt x="17752" y="1101"/>
                    <a:pt x="17949" y="2155"/>
                    <a:pt x="18027" y="3238"/>
                  </a:cubicBezTo>
                  <a:cubicBezTo>
                    <a:pt x="18063" y="3219"/>
                    <a:pt x="18100" y="3200"/>
                    <a:pt x="18137" y="3180"/>
                  </a:cubicBezTo>
                  <a:cubicBezTo>
                    <a:pt x="18646" y="2913"/>
                    <a:pt x="19172" y="2637"/>
                    <a:pt x="19693" y="2265"/>
                  </a:cubicBezTo>
                  <a:cubicBezTo>
                    <a:pt x="19892" y="2121"/>
                    <a:pt x="20084" y="1975"/>
                    <a:pt x="20267" y="1815"/>
                  </a:cubicBezTo>
                  <a:lnTo>
                    <a:pt x="21077" y="1104"/>
                  </a:lnTo>
                  <a:lnTo>
                    <a:pt x="20972" y="2164"/>
                  </a:lnTo>
                  <a:lnTo>
                    <a:pt x="20912" y="2720"/>
                  </a:lnTo>
                  <a:cubicBezTo>
                    <a:pt x="20863" y="3164"/>
                    <a:pt x="20817" y="3583"/>
                    <a:pt x="20817" y="3900"/>
                  </a:cubicBezTo>
                  <a:cubicBezTo>
                    <a:pt x="20818" y="4841"/>
                    <a:pt x="20895" y="5820"/>
                    <a:pt x="20976" y="6856"/>
                  </a:cubicBezTo>
                  <a:cubicBezTo>
                    <a:pt x="21246" y="10286"/>
                    <a:pt x="21551" y="14173"/>
                    <a:pt x="18742" y="16899"/>
                  </a:cubicBezTo>
                  <a:cubicBezTo>
                    <a:pt x="17637" y="17970"/>
                    <a:pt x="16371" y="18559"/>
                    <a:pt x="15176" y="18559"/>
                  </a:cubicBezTo>
                  <a:cubicBezTo>
                    <a:pt x="13733" y="18559"/>
                    <a:pt x="12641" y="17724"/>
                    <a:pt x="12100" y="16238"/>
                  </a:cubicBezTo>
                  <a:cubicBezTo>
                    <a:pt x="11404" y="16964"/>
                    <a:pt x="10483" y="17880"/>
                    <a:pt x="9539" y="18008"/>
                  </a:cubicBezTo>
                  <a:cubicBezTo>
                    <a:pt x="9439" y="18021"/>
                    <a:pt x="9343" y="18027"/>
                    <a:pt x="9248" y="18027"/>
                  </a:cubicBezTo>
                  <a:cubicBezTo>
                    <a:pt x="8654" y="18027"/>
                    <a:pt x="8148" y="17786"/>
                    <a:pt x="7702" y="17574"/>
                  </a:cubicBezTo>
                  <a:cubicBezTo>
                    <a:pt x="7325" y="17394"/>
                    <a:pt x="6969" y="17224"/>
                    <a:pt x="6617" y="17224"/>
                  </a:cubicBezTo>
                  <a:cubicBezTo>
                    <a:pt x="6385" y="17224"/>
                    <a:pt x="6155" y="17298"/>
                    <a:pt x="5911" y="17451"/>
                  </a:cubicBezTo>
                  <a:cubicBezTo>
                    <a:pt x="5374" y="17785"/>
                    <a:pt x="5195" y="18534"/>
                    <a:pt x="5022" y="19259"/>
                  </a:cubicBezTo>
                  <a:cubicBezTo>
                    <a:pt x="4840" y="20019"/>
                    <a:pt x="4653" y="20805"/>
                    <a:pt x="4023" y="21200"/>
                  </a:cubicBezTo>
                  <a:cubicBezTo>
                    <a:pt x="3599" y="21465"/>
                    <a:pt x="3133" y="21600"/>
                    <a:pt x="2636" y="21600"/>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30" name="Shape"/>
            <p:cNvSpPr/>
            <p:nvPr/>
          </p:nvSpPr>
          <p:spPr>
            <a:xfrm>
              <a:off x="4816697" y="2075598"/>
              <a:ext cx="1360962" cy="1034658"/>
            </a:xfrm>
            <a:custGeom>
              <a:avLst/>
              <a:gdLst/>
              <a:ahLst/>
              <a:cxnLst>
                <a:cxn ang="0">
                  <a:pos x="wd2" y="hd2"/>
                </a:cxn>
                <a:cxn ang="5400000">
                  <a:pos x="wd2" y="hd2"/>
                </a:cxn>
                <a:cxn ang="10800000">
                  <a:pos x="wd2" y="hd2"/>
                </a:cxn>
                <a:cxn ang="16200000">
                  <a:pos x="wd2" y="hd2"/>
                </a:cxn>
              </a:cxnLst>
              <a:rect l="0" t="0" r="r" b="b"/>
              <a:pathLst>
                <a:path w="21399" h="21600" extrusionOk="0">
                  <a:moveTo>
                    <a:pt x="10459" y="21600"/>
                  </a:moveTo>
                  <a:cubicBezTo>
                    <a:pt x="9879" y="21596"/>
                    <a:pt x="9669" y="20789"/>
                    <a:pt x="9515" y="20200"/>
                  </a:cubicBezTo>
                  <a:cubicBezTo>
                    <a:pt x="9470" y="20025"/>
                    <a:pt x="9427" y="19861"/>
                    <a:pt x="9382" y="19740"/>
                  </a:cubicBezTo>
                  <a:cubicBezTo>
                    <a:pt x="9317" y="19570"/>
                    <a:pt x="9227" y="19405"/>
                    <a:pt x="9131" y="19230"/>
                  </a:cubicBezTo>
                  <a:cubicBezTo>
                    <a:pt x="9047" y="19076"/>
                    <a:pt x="8960" y="18917"/>
                    <a:pt x="8888" y="18748"/>
                  </a:cubicBezTo>
                  <a:cubicBezTo>
                    <a:pt x="8758" y="18438"/>
                    <a:pt x="8710" y="18157"/>
                    <a:pt x="8735" y="17865"/>
                  </a:cubicBezTo>
                  <a:cubicBezTo>
                    <a:pt x="8755" y="17651"/>
                    <a:pt x="8816" y="17443"/>
                    <a:pt x="8916" y="17246"/>
                  </a:cubicBezTo>
                  <a:cubicBezTo>
                    <a:pt x="8936" y="17200"/>
                    <a:pt x="8967" y="17145"/>
                    <a:pt x="8998" y="17094"/>
                  </a:cubicBezTo>
                  <a:cubicBezTo>
                    <a:pt x="9101" y="16922"/>
                    <a:pt x="9237" y="16746"/>
                    <a:pt x="9413" y="16554"/>
                  </a:cubicBezTo>
                  <a:cubicBezTo>
                    <a:pt x="9524" y="16433"/>
                    <a:pt x="9642" y="16314"/>
                    <a:pt x="9760" y="16195"/>
                  </a:cubicBezTo>
                  <a:cubicBezTo>
                    <a:pt x="10542" y="15405"/>
                    <a:pt x="10992" y="14869"/>
                    <a:pt x="10422" y="13850"/>
                  </a:cubicBezTo>
                  <a:cubicBezTo>
                    <a:pt x="10130" y="13327"/>
                    <a:pt x="9659" y="13256"/>
                    <a:pt x="9236" y="13256"/>
                  </a:cubicBezTo>
                  <a:cubicBezTo>
                    <a:pt x="9094" y="13256"/>
                    <a:pt x="8953" y="13265"/>
                    <a:pt x="8817" y="13273"/>
                  </a:cubicBezTo>
                  <a:lnTo>
                    <a:pt x="8551" y="13289"/>
                  </a:lnTo>
                  <a:lnTo>
                    <a:pt x="8656" y="12982"/>
                  </a:lnTo>
                  <a:cubicBezTo>
                    <a:pt x="8771" y="12707"/>
                    <a:pt x="8754" y="12344"/>
                    <a:pt x="8736" y="11993"/>
                  </a:cubicBezTo>
                  <a:cubicBezTo>
                    <a:pt x="8648" y="11984"/>
                    <a:pt x="8560" y="11974"/>
                    <a:pt x="8474" y="11963"/>
                  </a:cubicBezTo>
                  <a:cubicBezTo>
                    <a:pt x="8291" y="11940"/>
                    <a:pt x="8118" y="11919"/>
                    <a:pt x="7947" y="11919"/>
                  </a:cubicBezTo>
                  <a:cubicBezTo>
                    <a:pt x="7670" y="11919"/>
                    <a:pt x="7442" y="11979"/>
                    <a:pt x="7231" y="12108"/>
                  </a:cubicBezTo>
                  <a:cubicBezTo>
                    <a:pt x="7012" y="12242"/>
                    <a:pt x="6829" y="12506"/>
                    <a:pt x="6634" y="12785"/>
                  </a:cubicBezTo>
                  <a:cubicBezTo>
                    <a:pt x="6415" y="13100"/>
                    <a:pt x="6188" y="13425"/>
                    <a:pt x="5894" y="13565"/>
                  </a:cubicBezTo>
                  <a:cubicBezTo>
                    <a:pt x="5794" y="13613"/>
                    <a:pt x="5700" y="13636"/>
                    <a:pt x="5605" y="13636"/>
                  </a:cubicBezTo>
                  <a:cubicBezTo>
                    <a:pt x="5387" y="13636"/>
                    <a:pt x="5217" y="13507"/>
                    <a:pt x="5053" y="13381"/>
                  </a:cubicBezTo>
                  <a:cubicBezTo>
                    <a:pt x="4954" y="13306"/>
                    <a:pt x="4853" y="13229"/>
                    <a:pt x="4737" y="13174"/>
                  </a:cubicBezTo>
                  <a:cubicBezTo>
                    <a:pt x="4276" y="12958"/>
                    <a:pt x="3611" y="12819"/>
                    <a:pt x="3044" y="12819"/>
                  </a:cubicBezTo>
                  <a:cubicBezTo>
                    <a:pt x="2750" y="12819"/>
                    <a:pt x="2495" y="12854"/>
                    <a:pt x="2285" y="12923"/>
                  </a:cubicBezTo>
                  <a:cubicBezTo>
                    <a:pt x="1554" y="13167"/>
                    <a:pt x="1284" y="13558"/>
                    <a:pt x="1216" y="14469"/>
                  </a:cubicBezTo>
                  <a:lnTo>
                    <a:pt x="1205" y="14610"/>
                  </a:lnTo>
                  <a:lnTo>
                    <a:pt x="1101" y="14642"/>
                  </a:lnTo>
                  <a:cubicBezTo>
                    <a:pt x="1043" y="14659"/>
                    <a:pt x="983" y="14668"/>
                    <a:pt x="923" y="14668"/>
                  </a:cubicBezTo>
                  <a:cubicBezTo>
                    <a:pt x="776" y="14668"/>
                    <a:pt x="625" y="14614"/>
                    <a:pt x="475" y="14508"/>
                  </a:cubicBezTo>
                  <a:lnTo>
                    <a:pt x="378" y="14440"/>
                  </a:lnTo>
                  <a:lnTo>
                    <a:pt x="433" y="14065"/>
                  </a:lnTo>
                  <a:cubicBezTo>
                    <a:pt x="587" y="13038"/>
                    <a:pt x="650" y="12339"/>
                    <a:pt x="138" y="11982"/>
                  </a:cubicBezTo>
                  <a:lnTo>
                    <a:pt x="31" y="11907"/>
                  </a:lnTo>
                  <a:lnTo>
                    <a:pt x="64" y="11754"/>
                  </a:lnTo>
                  <a:cubicBezTo>
                    <a:pt x="248" y="10896"/>
                    <a:pt x="451" y="9675"/>
                    <a:pt x="83" y="8971"/>
                  </a:cubicBezTo>
                  <a:lnTo>
                    <a:pt x="0" y="8811"/>
                  </a:lnTo>
                  <a:lnTo>
                    <a:pt x="119" y="8699"/>
                  </a:lnTo>
                  <a:cubicBezTo>
                    <a:pt x="216" y="8607"/>
                    <a:pt x="308" y="8518"/>
                    <a:pt x="392" y="8426"/>
                  </a:cubicBezTo>
                  <a:lnTo>
                    <a:pt x="425" y="8391"/>
                  </a:lnTo>
                  <a:lnTo>
                    <a:pt x="466" y="8384"/>
                  </a:lnTo>
                  <a:cubicBezTo>
                    <a:pt x="873" y="8312"/>
                    <a:pt x="1293" y="8182"/>
                    <a:pt x="1715" y="7999"/>
                  </a:cubicBezTo>
                  <a:cubicBezTo>
                    <a:pt x="2040" y="7860"/>
                    <a:pt x="2385" y="7795"/>
                    <a:pt x="2800" y="7795"/>
                  </a:cubicBezTo>
                  <a:cubicBezTo>
                    <a:pt x="3099" y="7795"/>
                    <a:pt x="3402" y="7829"/>
                    <a:pt x="3694" y="7861"/>
                  </a:cubicBezTo>
                  <a:cubicBezTo>
                    <a:pt x="3983" y="7894"/>
                    <a:pt x="4281" y="7927"/>
                    <a:pt x="4573" y="7927"/>
                  </a:cubicBezTo>
                  <a:cubicBezTo>
                    <a:pt x="4890" y="7927"/>
                    <a:pt x="5167" y="7887"/>
                    <a:pt x="5420" y="7804"/>
                  </a:cubicBezTo>
                  <a:cubicBezTo>
                    <a:pt x="5599" y="7745"/>
                    <a:pt x="5773" y="7678"/>
                    <a:pt x="5947" y="7612"/>
                  </a:cubicBezTo>
                  <a:cubicBezTo>
                    <a:pt x="6340" y="7460"/>
                    <a:pt x="6747" y="7304"/>
                    <a:pt x="7188" y="7260"/>
                  </a:cubicBezTo>
                  <a:cubicBezTo>
                    <a:pt x="7231" y="7256"/>
                    <a:pt x="7273" y="7254"/>
                    <a:pt x="7313" y="7254"/>
                  </a:cubicBezTo>
                  <a:cubicBezTo>
                    <a:pt x="7360" y="7254"/>
                    <a:pt x="7406" y="7256"/>
                    <a:pt x="7450" y="7258"/>
                  </a:cubicBezTo>
                  <a:cubicBezTo>
                    <a:pt x="7487" y="7260"/>
                    <a:pt x="7524" y="7262"/>
                    <a:pt x="7558" y="7262"/>
                  </a:cubicBezTo>
                  <a:cubicBezTo>
                    <a:pt x="7713" y="7262"/>
                    <a:pt x="7773" y="7225"/>
                    <a:pt x="7825" y="7100"/>
                  </a:cubicBezTo>
                  <a:lnTo>
                    <a:pt x="7876" y="6979"/>
                  </a:lnTo>
                  <a:lnTo>
                    <a:pt x="7978" y="7001"/>
                  </a:lnTo>
                  <a:cubicBezTo>
                    <a:pt x="8097" y="7026"/>
                    <a:pt x="8213" y="7044"/>
                    <a:pt x="8331" y="7055"/>
                  </a:cubicBezTo>
                  <a:cubicBezTo>
                    <a:pt x="8353" y="7057"/>
                    <a:pt x="8375" y="7058"/>
                    <a:pt x="8397" y="7058"/>
                  </a:cubicBezTo>
                  <a:cubicBezTo>
                    <a:pt x="8718" y="7058"/>
                    <a:pt x="8990" y="6852"/>
                    <a:pt x="9278" y="6634"/>
                  </a:cubicBezTo>
                  <a:cubicBezTo>
                    <a:pt x="9573" y="6410"/>
                    <a:pt x="9877" y="6180"/>
                    <a:pt x="10242" y="6180"/>
                  </a:cubicBezTo>
                  <a:cubicBezTo>
                    <a:pt x="10264" y="6180"/>
                    <a:pt x="10285" y="6180"/>
                    <a:pt x="10307" y="6182"/>
                  </a:cubicBezTo>
                  <a:cubicBezTo>
                    <a:pt x="10484" y="6196"/>
                    <a:pt x="10640" y="6287"/>
                    <a:pt x="10792" y="6375"/>
                  </a:cubicBezTo>
                  <a:cubicBezTo>
                    <a:pt x="10933" y="6458"/>
                    <a:pt x="11066" y="6535"/>
                    <a:pt x="11204" y="6544"/>
                  </a:cubicBezTo>
                  <a:lnTo>
                    <a:pt x="11243" y="6545"/>
                  </a:lnTo>
                  <a:cubicBezTo>
                    <a:pt x="11410" y="6545"/>
                    <a:pt x="11572" y="6483"/>
                    <a:pt x="11744" y="6416"/>
                  </a:cubicBezTo>
                  <a:cubicBezTo>
                    <a:pt x="11877" y="6364"/>
                    <a:pt x="12015" y="6311"/>
                    <a:pt x="12162" y="6285"/>
                  </a:cubicBezTo>
                  <a:cubicBezTo>
                    <a:pt x="12388" y="6245"/>
                    <a:pt x="12581" y="6243"/>
                    <a:pt x="12750" y="6242"/>
                  </a:cubicBezTo>
                  <a:cubicBezTo>
                    <a:pt x="13186" y="6239"/>
                    <a:pt x="13426" y="6237"/>
                    <a:pt x="13762" y="5600"/>
                  </a:cubicBezTo>
                  <a:cubicBezTo>
                    <a:pt x="13920" y="5302"/>
                    <a:pt x="14109" y="5034"/>
                    <a:pt x="14292" y="4776"/>
                  </a:cubicBezTo>
                  <a:cubicBezTo>
                    <a:pt x="14530" y="4441"/>
                    <a:pt x="14754" y="4124"/>
                    <a:pt x="14905" y="3757"/>
                  </a:cubicBezTo>
                  <a:cubicBezTo>
                    <a:pt x="15344" y="2697"/>
                    <a:pt x="15430" y="2639"/>
                    <a:pt x="16221" y="2331"/>
                  </a:cubicBezTo>
                  <a:lnTo>
                    <a:pt x="16367" y="2274"/>
                  </a:lnTo>
                  <a:cubicBezTo>
                    <a:pt x="16615" y="2178"/>
                    <a:pt x="16823" y="2010"/>
                    <a:pt x="17043" y="1832"/>
                  </a:cubicBezTo>
                  <a:cubicBezTo>
                    <a:pt x="17170" y="1730"/>
                    <a:pt x="17299" y="1626"/>
                    <a:pt x="17437" y="1534"/>
                  </a:cubicBezTo>
                  <a:cubicBezTo>
                    <a:pt x="17741" y="1330"/>
                    <a:pt x="18051" y="1233"/>
                    <a:pt x="18352" y="1141"/>
                  </a:cubicBezTo>
                  <a:cubicBezTo>
                    <a:pt x="18522" y="1088"/>
                    <a:pt x="18698" y="1034"/>
                    <a:pt x="18868" y="960"/>
                  </a:cubicBezTo>
                  <a:cubicBezTo>
                    <a:pt x="19124" y="850"/>
                    <a:pt x="19329" y="683"/>
                    <a:pt x="19527" y="523"/>
                  </a:cubicBezTo>
                  <a:cubicBezTo>
                    <a:pt x="19844" y="266"/>
                    <a:pt x="20171" y="0"/>
                    <a:pt x="20675" y="0"/>
                  </a:cubicBezTo>
                  <a:cubicBezTo>
                    <a:pt x="20706" y="0"/>
                    <a:pt x="20737" y="1"/>
                    <a:pt x="20769" y="3"/>
                  </a:cubicBezTo>
                  <a:lnTo>
                    <a:pt x="20952" y="14"/>
                  </a:lnTo>
                  <a:lnTo>
                    <a:pt x="20906" y="249"/>
                  </a:lnTo>
                  <a:cubicBezTo>
                    <a:pt x="20888" y="340"/>
                    <a:pt x="20866" y="438"/>
                    <a:pt x="20843" y="538"/>
                  </a:cubicBezTo>
                  <a:cubicBezTo>
                    <a:pt x="20770" y="856"/>
                    <a:pt x="20688" y="1217"/>
                    <a:pt x="20732" y="1493"/>
                  </a:cubicBezTo>
                  <a:cubicBezTo>
                    <a:pt x="20767" y="1712"/>
                    <a:pt x="20888" y="1883"/>
                    <a:pt x="21016" y="2064"/>
                  </a:cubicBezTo>
                  <a:cubicBezTo>
                    <a:pt x="21145" y="2245"/>
                    <a:pt x="21278" y="2433"/>
                    <a:pt x="21345" y="2691"/>
                  </a:cubicBezTo>
                  <a:cubicBezTo>
                    <a:pt x="21600" y="3685"/>
                    <a:pt x="20905" y="4056"/>
                    <a:pt x="20347" y="4355"/>
                  </a:cubicBezTo>
                  <a:cubicBezTo>
                    <a:pt x="20111" y="4481"/>
                    <a:pt x="19888" y="4600"/>
                    <a:pt x="19740" y="4749"/>
                  </a:cubicBezTo>
                  <a:cubicBezTo>
                    <a:pt x="19325" y="5170"/>
                    <a:pt x="18882" y="5563"/>
                    <a:pt x="18413" y="5978"/>
                  </a:cubicBezTo>
                  <a:cubicBezTo>
                    <a:pt x="17345" y="6925"/>
                    <a:pt x="16241" y="7904"/>
                    <a:pt x="15527" y="9205"/>
                  </a:cubicBezTo>
                  <a:cubicBezTo>
                    <a:pt x="15149" y="9894"/>
                    <a:pt x="15076" y="10674"/>
                    <a:pt x="14999" y="11501"/>
                  </a:cubicBezTo>
                  <a:cubicBezTo>
                    <a:pt x="14980" y="11707"/>
                    <a:pt x="14960" y="11916"/>
                    <a:pt x="14936" y="12127"/>
                  </a:cubicBezTo>
                  <a:lnTo>
                    <a:pt x="14920" y="12262"/>
                  </a:lnTo>
                  <a:lnTo>
                    <a:pt x="14819" y="12290"/>
                  </a:lnTo>
                  <a:cubicBezTo>
                    <a:pt x="14762" y="12305"/>
                    <a:pt x="14702" y="12313"/>
                    <a:pt x="14644" y="12313"/>
                  </a:cubicBezTo>
                  <a:cubicBezTo>
                    <a:pt x="14585" y="12313"/>
                    <a:pt x="14528" y="12305"/>
                    <a:pt x="14477" y="12288"/>
                  </a:cubicBezTo>
                  <a:lnTo>
                    <a:pt x="14397" y="12262"/>
                  </a:lnTo>
                  <a:lnTo>
                    <a:pt x="14371" y="12159"/>
                  </a:lnTo>
                  <a:cubicBezTo>
                    <a:pt x="14358" y="12105"/>
                    <a:pt x="14343" y="12084"/>
                    <a:pt x="14314" y="12048"/>
                  </a:cubicBezTo>
                  <a:cubicBezTo>
                    <a:pt x="14180" y="12234"/>
                    <a:pt x="14019" y="12398"/>
                    <a:pt x="13862" y="12558"/>
                  </a:cubicBezTo>
                  <a:cubicBezTo>
                    <a:pt x="13626" y="12799"/>
                    <a:pt x="13402" y="13026"/>
                    <a:pt x="13287" y="13301"/>
                  </a:cubicBezTo>
                  <a:cubicBezTo>
                    <a:pt x="13139" y="13651"/>
                    <a:pt x="13225" y="13821"/>
                    <a:pt x="13368" y="14104"/>
                  </a:cubicBezTo>
                  <a:cubicBezTo>
                    <a:pt x="13479" y="14325"/>
                    <a:pt x="13617" y="14600"/>
                    <a:pt x="13623" y="14996"/>
                  </a:cubicBezTo>
                  <a:lnTo>
                    <a:pt x="13626" y="15167"/>
                  </a:lnTo>
                  <a:lnTo>
                    <a:pt x="13499" y="15195"/>
                  </a:lnTo>
                  <a:cubicBezTo>
                    <a:pt x="13332" y="15231"/>
                    <a:pt x="13170" y="15277"/>
                    <a:pt x="13007" y="15335"/>
                  </a:cubicBezTo>
                  <a:cubicBezTo>
                    <a:pt x="13002" y="15480"/>
                    <a:pt x="13007" y="15634"/>
                    <a:pt x="13013" y="15794"/>
                  </a:cubicBezTo>
                  <a:cubicBezTo>
                    <a:pt x="13023" y="16057"/>
                    <a:pt x="13032" y="16330"/>
                    <a:pt x="12992" y="16593"/>
                  </a:cubicBezTo>
                  <a:cubicBezTo>
                    <a:pt x="12928" y="17010"/>
                    <a:pt x="12850" y="17112"/>
                    <a:pt x="12730" y="17229"/>
                  </a:cubicBezTo>
                  <a:cubicBezTo>
                    <a:pt x="12679" y="17278"/>
                    <a:pt x="12627" y="17329"/>
                    <a:pt x="12555" y="17467"/>
                  </a:cubicBezTo>
                  <a:cubicBezTo>
                    <a:pt x="12300" y="17961"/>
                    <a:pt x="12316" y="18611"/>
                    <a:pt x="12334" y="19300"/>
                  </a:cubicBezTo>
                  <a:cubicBezTo>
                    <a:pt x="12340" y="19568"/>
                    <a:pt x="12347" y="19844"/>
                    <a:pt x="12337" y="20110"/>
                  </a:cubicBezTo>
                  <a:lnTo>
                    <a:pt x="12331" y="20251"/>
                  </a:lnTo>
                  <a:lnTo>
                    <a:pt x="12229" y="20289"/>
                  </a:lnTo>
                  <a:cubicBezTo>
                    <a:pt x="12162" y="20315"/>
                    <a:pt x="12097" y="20327"/>
                    <a:pt x="12036" y="20327"/>
                  </a:cubicBezTo>
                  <a:cubicBezTo>
                    <a:pt x="11805" y="20327"/>
                    <a:pt x="11661" y="20148"/>
                    <a:pt x="11545" y="20004"/>
                  </a:cubicBezTo>
                  <a:cubicBezTo>
                    <a:pt x="11481" y="19926"/>
                    <a:pt x="11424" y="19854"/>
                    <a:pt x="11356" y="19810"/>
                  </a:cubicBezTo>
                  <a:cubicBezTo>
                    <a:pt x="11342" y="19873"/>
                    <a:pt x="11327" y="19942"/>
                    <a:pt x="11311" y="20015"/>
                  </a:cubicBezTo>
                  <a:cubicBezTo>
                    <a:pt x="11166" y="20684"/>
                    <a:pt x="10967" y="21600"/>
                    <a:pt x="10463" y="21600"/>
                  </a:cubicBezTo>
                  <a:lnTo>
                    <a:pt x="10462" y="21600"/>
                  </a:lnTo>
                  <a:cubicBezTo>
                    <a:pt x="10462" y="21600"/>
                    <a:pt x="10459" y="21600"/>
                    <a:pt x="10459" y="21600"/>
                  </a:cubicBezTo>
                  <a:close/>
                </a:path>
              </a:pathLst>
            </a:custGeom>
            <a:solidFill>
              <a:srgbClr val="C0CAD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31" name="Srinagar"/>
            <p:cNvSpPr/>
            <p:nvPr/>
          </p:nvSpPr>
          <p:spPr>
            <a:xfrm>
              <a:off x="1738538" y="667970"/>
              <a:ext cx="666657" cy="1754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Srinagar</a:t>
              </a:r>
            </a:p>
          </p:txBody>
        </p:sp>
        <p:sp>
          <p:nvSpPr>
            <p:cNvPr id="432" name="Circle"/>
            <p:cNvSpPr/>
            <p:nvPr/>
          </p:nvSpPr>
          <p:spPr>
            <a:xfrm>
              <a:off x="1586745" y="714892"/>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3" name="Jammu &amp; KasHmir"/>
            <p:cNvSpPr/>
            <p:nvPr/>
          </p:nvSpPr>
          <p:spPr>
            <a:xfrm>
              <a:off x="2060210" y="32420"/>
              <a:ext cx="1524001" cy="228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400" cap="all">
                  <a:solidFill>
                    <a:srgbClr val="5B6062"/>
                  </a:solidFill>
                  <a:latin typeface="Gill Sans"/>
                  <a:ea typeface="Gill Sans"/>
                  <a:cs typeface="Gill Sans"/>
                  <a:sym typeface="Gill Sans"/>
                </a:defRPr>
              </a:lvl1pPr>
            </a:lstStyle>
            <a:p>
              <a:r>
                <a:t>Jammu &amp; KasHmir</a:t>
              </a:r>
            </a:p>
          </p:txBody>
        </p:sp>
        <p:sp>
          <p:nvSpPr>
            <p:cNvPr id="434" name="Circle"/>
            <p:cNvSpPr/>
            <p:nvPr/>
          </p:nvSpPr>
          <p:spPr>
            <a:xfrm>
              <a:off x="1598442" y="103067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5" name="JammU"/>
            <p:cNvSpPr/>
            <p:nvPr/>
          </p:nvSpPr>
          <p:spPr>
            <a:xfrm>
              <a:off x="884751" y="995449"/>
              <a:ext cx="666656"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JammU</a:t>
              </a:r>
            </a:p>
          </p:txBody>
        </p:sp>
        <p:sp>
          <p:nvSpPr>
            <p:cNvPr id="436" name="Himachal Pradesh"/>
            <p:cNvSpPr/>
            <p:nvPr/>
          </p:nvSpPr>
          <p:spPr>
            <a:xfrm>
              <a:off x="2461787" y="1143335"/>
              <a:ext cx="901701" cy="393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Himachal Pradesh</a:t>
              </a:r>
            </a:p>
          </p:txBody>
        </p:sp>
        <p:sp>
          <p:nvSpPr>
            <p:cNvPr id="437" name="Circle"/>
            <p:cNvSpPr/>
            <p:nvPr/>
          </p:nvSpPr>
          <p:spPr>
            <a:xfrm>
              <a:off x="2019487" y="1463417"/>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8" name="Shimla"/>
            <p:cNvSpPr/>
            <p:nvPr/>
          </p:nvSpPr>
          <p:spPr>
            <a:xfrm>
              <a:off x="1543309" y="1286660"/>
              <a:ext cx="5461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Shimla</a:t>
              </a:r>
            </a:p>
          </p:txBody>
        </p:sp>
        <p:sp>
          <p:nvSpPr>
            <p:cNvPr id="439" name="Circle"/>
            <p:cNvSpPr/>
            <p:nvPr/>
          </p:nvSpPr>
          <p:spPr>
            <a:xfrm>
              <a:off x="1961008" y="1556983"/>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0" name="PunJab"/>
            <p:cNvSpPr/>
            <p:nvPr/>
          </p:nvSpPr>
          <p:spPr>
            <a:xfrm>
              <a:off x="595755" y="1297210"/>
              <a:ext cx="901701" cy="228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lnSpc>
                  <a:spcPct val="90000"/>
                </a:lnSpc>
                <a:defRPr sz="1400" cap="all">
                  <a:solidFill>
                    <a:srgbClr val="5B6062"/>
                  </a:solidFill>
                  <a:latin typeface="Gill Sans"/>
                  <a:ea typeface="Gill Sans"/>
                  <a:cs typeface="Gill Sans"/>
                  <a:sym typeface="Gill Sans"/>
                </a:defRPr>
              </a:lvl1pPr>
            </a:lstStyle>
            <a:p>
              <a:r>
                <a:t>PunJab</a:t>
              </a:r>
            </a:p>
          </p:txBody>
        </p:sp>
        <p:sp>
          <p:nvSpPr>
            <p:cNvPr id="441" name="Chandigarh"/>
            <p:cNvSpPr/>
            <p:nvPr/>
          </p:nvSpPr>
          <p:spPr>
            <a:xfrm>
              <a:off x="1001708" y="1556844"/>
              <a:ext cx="912267" cy="1754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Chandigarh</a:t>
              </a:r>
            </a:p>
          </p:txBody>
        </p:sp>
        <p:sp>
          <p:nvSpPr>
            <p:cNvPr id="442" name="Square"/>
            <p:cNvSpPr/>
            <p:nvPr/>
          </p:nvSpPr>
          <p:spPr>
            <a:xfrm>
              <a:off x="2059600" y="2042877"/>
              <a:ext cx="81871" cy="81594"/>
            </a:xfrm>
            <a:prstGeom prst="rect">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3" name="Delhi"/>
            <p:cNvSpPr/>
            <p:nvPr/>
          </p:nvSpPr>
          <p:spPr>
            <a:xfrm>
              <a:off x="1621581" y="2012976"/>
              <a:ext cx="385960"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a:ea typeface="Gill Sans"/>
                  <a:cs typeface="Gill Sans"/>
                  <a:sym typeface="Gill Sans"/>
                </a:defRPr>
              </a:lvl1pPr>
            </a:lstStyle>
            <a:p>
              <a:r>
                <a:t>Delhi</a:t>
              </a:r>
            </a:p>
          </p:txBody>
        </p:sp>
        <p:sp>
          <p:nvSpPr>
            <p:cNvPr id="444" name="Haryana"/>
            <p:cNvSpPr/>
            <p:nvPr/>
          </p:nvSpPr>
          <p:spPr>
            <a:xfrm>
              <a:off x="1375445" y="1767874"/>
              <a:ext cx="838201" cy="19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Haryana</a:t>
              </a:r>
            </a:p>
          </p:txBody>
        </p:sp>
        <p:sp>
          <p:nvSpPr>
            <p:cNvPr id="445" name="Rajasthan"/>
            <p:cNvSpPr/>
            <p:nvPr/>
          </p:nvSpPr>
          <p:spPr>
            <a:xfrm>
              <a:off x="678107" y="2683508"/>
              <a:ext cx="1157876" cy="2456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Rajasthan</a:t>
              </a:r>
            </a:p>
          </p:txBody>
        </p:sp>
        <p:sp>
          <p:nvSpPr>
            <p:cNvPr id="446" name="Jaipur"/>
            <p:cNvSpPr/>
            <p:nvPr/>
          </p:nvSpPr>
          <p:spPr>
            <a:xfrm>
              <a:off x="1257947" y="2444536"/>
              <a:ext cx="4572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Jaipur</a:t>
              </a:r>
            </a:p>
          </p:txBody>
        </p:sp>
        <p:sp>
          <p:nvSpPr>
            <p:cNvPr id="447" name="Circle"/>
            <p:cNvSpPr/>
            <p:nvPr/>
          </p:nvSpPr>
          <p:spPr>
            <a:xfrm>
              <a:off x="1762181" y="2492640"/>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8" name="Gujarat"/>
            <p:cNvSpPr/>
            <p:nvPr/>
          </p:nvSpPr>
          <p:spPr>
            <a:xfrm>
              <a:off x="183581" y="3105558"/>
              <a:ext cx="748527" cy="2456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Gujarat</a:t>
              </a:r>
            </a:p>
          </p:txBody>
        </p:sp>
        <p:sp>
          <p:nvSpPr>
            <p:cNvPr id="449" name="Circle"/>
            <p:cNvSpPr/>
            <p:nvPr/>
          </p:nvSpPr>
          <p:spPr>
            <a:xfrm>
              <a:off x="966873" y="332303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0" name="Gandhinagar"/>
            <p:cNvSpPr/>
            <p:nvPr/>
          </p:nvSpPr>
          <p:spPr>
            <a:xfrm>
              <a:off x="264878" y="3426976"/>
              <a:ext cx="10287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Gandhinagar</a:t>
              </a:r>
            </a:p>
          </p:txBody>
        </p:sp>
        <p:sp>
          <p:nvSpPr>
            <p:cNvPr id="451" name="UttaraKHand"/>
            <p:cNvSpPr/>
            <p:nvPr/>
          </p:nvSpPr>
          <p:spPr>
            <a:xfrm>
              <a:off x="2581495" y="1812826"/>
              <a:ext cx="1358901" cy="241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UttaraKHand</a:t>
              </a:r>
            </a:p>
          </p:txBody>
        </p:sp>
        <p:sp>
          <p:nvSpPr>
            <p:cNvPr id="452" name="Circle"/>
            <p:cNvSpPr/>
            <p:nvPr/>
          </p:nvSpPr>
          <p:spPr>
            <a:xfrm>
              <a:off x="2230010" y="1638853"/>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3" name="Dehradun"/>
            <p:cNvSpPr/>
            <p:nvPr/>
          </p:nvSpPr>
          <p:spPr>
            <a:xfrm>
              <a:off x="2358411" y="1602445"/>
              <a:ext cx="8128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Dehradun</a:t>
              </a:r>
            </a:p>
          </p:txBody>
        </p:sp>
        <p:sp>
          <p:nvSpPr>
            <p:cNvPr id="454" name="Uttar Pradesh"/>
            <p:cNvSpPr/>
            <p:nvPr/>
          </p:nvSpPr>
          <p:spPr>
            <a:xfrm>
              <a:off x="2268630" y="2115084"/>
              <a:ext cx="825501" cy="368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Uttar Pradesh</a:t>
              </a:r>
            </a:p>
          </p:txBody>
        </p:sp>
        <p:sp>
          <p:nvSpPr>
            <p:cNvPr id="455" name="Lucknow"/>
            <p:cNvSpPr/>
            <p:nvPr/>
          </p:nvSpPr>
          <p:spPr>
            <a:xfrm>
              <a:off x="2592326" y="2644545"/>
              <a:ext cx="748526"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100" cap="all">
                  <a:solidFill>
                    <a:srgbClr val="5B6062"/>
                  </a:solidFill>
                  <a:latin typeface="Gill Sans Light"/>
                  <a:ea typeface="Gill Sans Light"/>
                  <a:cs typeface="Gill Sans Light"/>
                  <a:sym typeface="Gill Sans Light"/>
                </a:defRPr>
              </a:lvl1pPr>
            </a:lstStyle>
            <a:p>
              <a:r>
                <a:t>Lucknow</a:t>
              </a:r>
            </a:p>
          </p:txBody>
        </p:sp>
        <p:sp>
          <p:nvSpPr>
            <p:cNvPr id="456" name="Circle"/>
            <p:cNvSpPr/>
            <p:nvPr/>
          </p:nvSpPr>
          <p:spPr>
            <a:xfrm>
              <a:off x="2884970" y="2527727"/>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7" name="Madhya Pradesh"/>
            <p:cNvSpPr/>
            <p:nvPr/>
          </p:nvSpPr>
          <p:spPr>
            <a:xfrm>
              <a:off x="1438328" y="3572383"/>
              <a:ext cx="1450270" cy="2456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Madhya Pradesh</a:t>
              </a:r>
            </a:p>
          </p:txBody>
        </p:sp>
        <p:sp>
          <p:nvSpPr>
            <p:cNvPr id="458" name="Bhopal"/>
            <p:cNvSpPr/>
            <p:nvPr/>
          </p:nvSpPr>
          <p:spPr>
            <a:xfrm>
              <a:off x="2218062" y="3334593"/>
              <a:ext cx="748527"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Bhopal</a:t>
              </a:r>
            </a:p>
          </p:txBody>
        </p:sp>
        <p:sp>
          <p:nvSpPr>
            <p:cNvPr id="459" name="Circle"/>
            <p:cNvSpPr/>
            <p:nvPr/>
          </p:nvSpPr>
          <p:spPr>
            <a:xfrm>
              <a:off x="2066270" y="3381515"/>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0" name="Maharashtra"/>
            <p:cNvSpPr/>
            <p:nvPr/>
          </p:nvSpPr>
          <p:spPr>
            <a:xfrm>
              <a:off x="1530973" y="4192255"/>
              <a:ext cx="1295401" cy="203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Maharashtra</a:t>
              </a:r>
            </a:p>
          </p:txBody>
        </p:sp>
        <p:sp>
          <p:nvSpPr>
            <p:cNvPr id="461" name="Circle"/>
            <p:cNvSpPr/>
            <p:nvPr/>
          </p:nvSpPr>
          <p:spPr>
            <a:xfrm>
              <a:off x="1001960" y="4434129"/>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2" name="Mumbai"/>
            <p:cNvSpPr/>
            <p:nvPr/>
          </p:nvSpPr>
          <p:spPr>
            <a:xfrm>
              <a:off x="1153752" y="4390366"/>
              <a:ext cx="5588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Mumbai</a:t>
              </a:r>
            </a:p>
          </p:txBody>
        </p:sp>
        <p:sp>
          <p:nvSpPr>
            <p:cNvPr id="463" name="Shape"/>
            <p:cNvSpPr/>
            <p:nvPr/>
          </p:nvSpPr>
          <p:spPr>
            <a:xfrm>
              <a:off x="1038895" y="4094589"/>
              <a:ext cx="90351" cy="90275"/>
            </a:xfrm>
            <a:custGeom>
              <a:avLst/>
              <a:gdLst/>
              <a:ahLst/>
              <a:cxnLst>
                <a:cxn ang="0">
                  <a:pos x="wd2" y="hd2"/>
                </a:cxn>
                <a:cxn ang="5400000">
                  <a:pos x="wd2" y="hd2"/>
                </a:cxn>
                <a:cxn ang="10800000">
                  <a:pos x="wd2" y="hd2"/>
                </a:cxn>
                <a:cxn ang="16200000">
                  <a:pos x="wd2" y="hd2"/>
                </a:cxn>
              </a:cxnLst>
              <a:rect l="0" t="0" r="r" b="b"/>
              <a:pathLst>
                <a:path w="21600" h="21600" extrusionOk="0">
                  <a:moveTo>
                    <a:pt x="10798" y="21600"/>
                  </a:moveTo>
                  <a:cubicBezTo>
                    <a:pt x="4844" y="21600"/>
                    <a:pt x="0" y="16754"/>
                    <a:pt x="0" y="10798"/>
                  </a:cubicBezTo>
                  <a:cubicBezTo>
                    <a:pt x="0" y="4846"/>
                    <a:pt x="4844" y="0"/>
                    <a:pt x="10798" y="0"/>
                  </a:cubicBezTo>
                  <a:cubicBezTo>
                    <a:pt x="16753" y="0"/>
                    <a:pt x="21600" y="4846"/>
                    <a:pt x="21600" y="10798"/>
                  </a:cubicBezTo>
                  <a:cubicBezTo>
                    <a:pt x="21600" y="16754"/>
                    <a:pt x="16753" y="21600"/>
                    <a:pt x="10798"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464" name="Silvassa"/>
            <p:cNvSpPr/>
            <p:nvPr/>
          </p:nvSpPr>
          <p:spPr>
            <a:xfrm>
              <a:off x="1212231" y="4004408"/>
              <a:ext cx="5715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Silvassa</a:t>
              </a:r>
            </a:p>
          </p:txBody>
        </p:sp>
        <p:sp>
          <p:nvSpPr>
            <p:cNvPr id="465" name="Daman"/>
            <p:cNvSpPr/>
            <p:nvPr/>
          </p:nvSpPr>
          <p:spPr>
            <a:xfrm>
              <a:off x="919838" y="3884291"/>
              <a:ext cx="502917" cy="1637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Daman</a:t>
              </a:r>
            </a:p>
          </p:txBody>
        </p:sp>
        <p:sp>
          <p:nvSpPr>
            <p:cNvPr id="466" name="Dadra &amp;…"/>
            <p:cNvSpPr/>
            <p:nvPr/>
          </p:nvSpPr>
          <p:spPr>
            <a:xfrm>
              <a:off x="121378" y="4100521"/>
              <a:ext cx="673101" cy="584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r">
                <a:lnSpc>
                  <a:spcPct val="80000"/>
                </a:lnSpc>
                <a:defRPr sz="1200" cap="all">
                  <a:solidFill>
                    <a:srgbClr val="5B6062"/>
                  </a:solidFill>
                  <a:latin typeface="Gill Sans"/>
                  <a:ea typeface="Gill Sans"/>
                  <a:cs typeface="Gill Sans"/>
                  <a:sym typeface="Gill Sans"/>
                </a:defRPr>
              </a:pPr>
              <a:r>
                <a:t>Dadra &amp; </a:t>
              </a:r>
            </a:p>
            <a:p>
              <a:pPr algn="r">
                <a:lnSpc>
                  <a:spcPct val="80000"/>
                </a:lnSpc>
                <a:defRPr sz="1200" cap="all">
                  <a:solidFill>
                    <a:srgbClr val="5B6062"/>
                  </a:solidFill>
                  <a:latin typeface="Gill Sans"/>
                  <a:ea typeface="Gill Sans"/>
                  <a:cs typeface="Gill Sans"/>
                  <a:sym typeface="Gill Sans"/>
                </a:defRPr>
              </a:pPr>
              <a:r>
                <a:t>nagar Haveli</a:t>
              </a:r>
            </a:p>
          </p:txBody>
        </p:sp>
        <p:sp>
          <p:nvSpPr>
            <p:cNvPr id="467" name="Andhra…"/>
            <p:cNvSpPr/>
            <p:nvPr/>
          </p:nvSpPr>
          <p:spPr>
            <a:xfrm>
              <a:off x="2178171" y="5184884"/>
              <a:ext cx="876301" cy="406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nSpc>
                  <a:spcPct val="90000"/>
                </a:lnSpc>
                <a:defRPr sz="1400" cap="all">
                  <a:solidFill>
                    <a:srgbClr val="5B6062"/>
                  </a:solidFill>
                  <a:latin typeface="Gill Sans"/>
                  <a:ea typeface="Gill Sans"/>
                  <a:cs typeface="Gill Sans"/>
                  <a:sym typeface="Gill Sans"/>
                </a:defRPr>
              </a:pPr>
              <a:r>
                <a:t>Andhra</a:t>
              </a:r>
            </a:p>
            <a:p>
              <a:pPr>
                <a:lnSpc>
                  <a:spcPct val="90000"/>
                </a:lnSpc>
                <a:defRPr sz="1400" cap="all">
                  <a:solidFill>
                    <a:srgbClr val="5B6062"/>
                  </a:solidFill>
                  <a:latin typeface="Gill Sans"/>
                  <a:ea typeface="Gill Sans"/>
                  <a:cs typeface="Gill Sans"/>
                  <a:sym typeface="Gill Sans"/>
                </a:defRPr>
              </a:pPr>
              <a:r>
                <a:t>Pradesh</a:t>
              </a:r>
            </a:p>
          </p:txBody>
        </p:sp>
        <p:sp>
          <p:nvSpPr>
            <p:cNvPr id="468" name="Circle"/>
            <p:cNvSpPr/>
            <p:nvPr/>
          </p:nvSpPr>
          <p:spPr>
            <a:xfrm>
              <a:off x="2323576" y="4820088"/>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9" name="Hyderabad"/>
            <p:cNvSpPr/>
            <p:nvPr/>
          </p:nvSpPr>
          <p:spPr>
            <a:xfrm>
              <a:off x="2463673" y="4752933"/>
              <a:ext cx="8763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Hyderabad</a:t>
              </a:r>
            </a:p>
          </p:txBody>
        </p:sp>
        <p:sp>
          <p:nvSpPr>
            <p:cNvPr id="470" name="Karnataka"/>
            <p:cNvSpPr/>
            <p:nvPr/>
          </p:nvSpPr>
          <p:spPr>
            <a:xfrm>
              <a:off x="865238" y="5560653"/>
              <a:ext cx="1099398" cy="1871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lnSpc>
                  <a:spcPct val="90000"/>
                </a:lnSpc>
                <a:defRPr sz="1400" cap="all">
                  <a:solidFill>
                    <a:srgbClr val="5B6062"/>
                  </a:solidFill>
                  <a:latin typeface="Gill Sans"/>
                  <a:ea typeface="Gill Sans"/>
                  <a:cs typeface="Gill Sans"/>
                  <a:sym typeface="Gill Sans"/>
                </a:defRPr>
              </a:lvl1pPr>
            </a:lstStyle>
            <a:p>
              <a:r>
                <a:t>Karnataka</a:t>
              </a:r>
            </a:p>
          </p:txBody>
        </p:sp>
        <p:sp>
          <p:nvSpPr>
            <p:cNvPr id="471" name="bangalore"/>
            <p:cNvSpPr/>
            <p:nvPr/>
          </p:nvSpPr>
          <p:spPr>
            <a:xfrm>
              <a:off x="1223927" y="5837476"/>
              <a:ext cx="807005" cy="222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bangalore</a:t>
              </a:r>
            </a:p>
          </p:txBody>
        </p:sp>
        <p:sp>
          <p:nvSpPr>
            <p:cNvPr id="472" name="Circle"/>
            <p:cNvSpPr/>
            <p:nvPr/>
          </p:nvSpPr>
          <p:spPr>
            <a:xfrm>
              <a:off x="2077966" y="5907790"/>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3" name="Goa"/>
            <p:cNvSpPr/>
            <p:nvPr/>
          </p:nvSpPr>
          <p:spPr>
            <a:xfrm>
              <a:off x="982195" y="5022651"/>
              <a:ext cx="397656" cy="1871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Goa</a:t>
              </a:r>
            </a:p>
          </p:txBody>
        </p:sp>
        <p:sp>
          <p:nvSpPr>
            <p:cNvPr id="474" name="Circle"/>
            <p:cNvSpPr/>
            <p:nvPr/>
          </p:nvSpPr>
          <p:spPr>
            <a:xfrm>
              <a:off x="1177396" y="5323003"/>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5" name="Panaji"/>
            <p:cNvSpPr/>
            <p:nvPr/>
          </p:nvSpPr>
          <p:spPr>
            <a:xfrm>
              <a:off x="647761" y="5255849"/>
              <a:ext cx="4826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Panaji</a:t>
              </a:r>
            </a:p>
          </p:txBody>
        </p:sp>
        <p:sp>
          <p:nvSpPr>
            <p:cNvPr id="476" name="Kerala"/>
            <p:cNvSpPr/>
            <p:nvPr/>
          </p:nvSpPr>
          <p:spPr>
            <a:xfrm>
              <a:off x="1033434" y="6276750"/>
              <a:ext cx="6858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Kerala</a:t>
              </a:r>
            </a:p>
          </p:txBody>
        </p:sp>
        <p:sp>
          <p:nvSpPr>
            <p:cNvPr id="477" name="Thiruvananthapuram"/>
            <p:cNvSpPr/>
            <p:nvPr/>
          </p:nvSpPr>
          <p:spPr>
            <a:xfrm>
              <a:off x="66051" y="6983655"/>
              <a:ext cx="1754358" cy="222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Thiruvananthapuram</a:t>
              </a:r>
            </a:p>
          </p:txBody>
        </p:sp>
        <p:sp>
          <p:nvSpPr>
            <p:cNvPr id="478" name="Circle"/>
            <p:cNvSpPr/>
            <p:nvPr/>
          </p:nvSpPr>
          <p:spPr>
            <a:xfrm>
              <a:off x="1890834" y="7053970"/>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9" name="Tamil…"/>
            <p:cNvSpPr/>
            <p:nvPr/>
          </p:nvSpPr>
          <p:spPr>
            <a:xfrm>
              <a:off x="1988027" y="6391051"/>
              <a:ext cx="619874" cy="3859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nSpc>
                  <a:spcPct val="90000"/>
                </a:lnSpc>
                <a:defRPr sz="1400" cap="all">
                  <a:solidFill>
                    <a:srgbClr val="5B6062"/>
                  </a:solidFill>
                  <a:latin typeface="Gill Sans"/>
                  <a:ea typeface="Gill Sans"/>
                  <a:cs typeface="Gill Sans"/>
                  <a:sym typeface="Gill Sans"/>
                </a:defRPr>
              </a:pPr>
              <a:r>
                <a:t>Tamil</a:t>
              </a:r>
            </a:p>
            <a:p>
              <a:pPr>
                <a:lnSpc>
                  <a:spcPct val="90000"/>
                </a:lnSpc>
                <a:defRPr sz="1400" cap="all">
                  <a:solidFill>
                    <a:srgbClr val="5B6062"/>
                  </a:solidFill>
                  <a:latin typeface="Gill Sans"/>
                  <a:ea typeface="Gill Sans"/>
                  <a:cs typeface="Gill Sans"/>
                  <a:sym typeface="Gill Sans"/>
                </a:defRPr>
              </a:pPr>
              <a:r>
                <a:t>Nadu</a:t>
              </a:r>
            </a:p>
          </p:txBody>
        </p:sp>
        <p:sp>
          <p:nvSpPr>
            <p:cNvPr id="480" name="Circle"/>
            <p:cNvSpPr/>
            <p:nvPr/>
          </p:nvSpPr>
          <p:spPr>
            <a:xfrm>
              <a:off x="2721230" y="5907790"/>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1" name="Circle"/>
            <p:cNvSpPr/>
            <p:nvPr/>
          </p:nvSpPr>
          <p:spPr>
            <a:xfrm>
              <a:off x="2592577" y="618848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2" name="PONdIcherry"/>
            <p:cNvSpPr/>
            <p:nvPr/>
          </p:nvSpPr>
          <p:spPr>
            <a:xfrm>
              <a:off x="2744370" y="6133027"/>
              <a:ext cx="11049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200" cap="all">
                  <a:solidFill>
                    <a:srgbClr val="5B6062"/>
                  </a:solidFill>
                  <a:latin typeface="Gill Sans"/>
                  <a:ea typeface="Gill Sans"/>
                  <a:cs typeface="Gill Sans"/>
                  <a:sym typeface="Gill Sans"/>
                </a:defRPr>
              </a:lvl1pPr>
            </a:lstStyle>
            <a:p>
              <a:r>
                <a:t>PONdIcherry</a:t>
              </a:r>
            </a:p>
          </p:txBody>
        </p:sp>
        <p:sp>
          <p:nvSpPr>
            <p:cNvPr id="483" name="Chennai"/>
            <p:cNvSpPr/>
            <p:nvPr/>
          </p:nvSpPr>
          <p:spPr>
            <a:xfrm>
              <a:off x="2861327" y="5852331"/>
              <a:ext cx="6223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Chennai</a:t>
              </a:r>
            </a:p>
          </p:txBody>
        </p:sp>
        <p:sp>
          <p:nvSpPr>
            <p:cNvPr id="484" name="Circle"/>
            <p:cNvSpPr/>
            <p:nvPr/>
          </p:nvSpPr>
          <p:spPr>
            <a:xfrm>
              <a:off x="4042846" y="4083258"/>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5" name="Bhubaneswar"/>
            <p:cNvSpPr/>
            <p:nvPr/>
          </p:nvSpPr>
          <p:spPr>
            <a:xfrm>
              <a:off x="4182943" y="4001248"/>
              <a:ext cx="1298225"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444444"/>
                  </a:solidFill>
                  <a:latin typeface="Gill Sans Light"/>
                  <a:ea typeface="Gill Sans Light"/>
                  <a:cs typeface="Gill Sans Light"/>
                  <a:sym typeface="Gill Sans Light"/>
                </a:defRPr>
              </a:lvl1pPr>
            </a:lstStyle>
            <a:p>
              <a:r>
                <a:t>Bhubaneswar</a:t>
              </a:r>
            </a:p>
          </p:txBody>
        </p:sp>
        <p:sp>
          <p:nvSpPr>
            <p:cNvPr id="486" name="(odisha)…"/>
            <p:cNvSpPr/>
            <p:nvPr/>
          </p:nvSpPr>
          <p:spPr>
            <a:xfrm>
              <a:off x="3311652" y="3862234"/>
              <a:ext cx="685801" cy="381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nSpc>
                  <a:spcPct val="90000"/>
                </a:lnSpc>
                <a:defRPr sz="1200" cap="all">
                  <a:solidFill>
                    <a:srgbClr val="5B6062"/>
                  </a:solidFill>
                  <a:latin typeface="Gill Sans"/>
                  <a:ea typeface="Gill Sans"/>
                  <a:cs typeface="Gill Sans"/>
                  <a:sym typeface="Gill Sans"/>
                </a:defRPr>
              </a:pPr>
              <a:r>
                <a:t>(odisha)</a:t>
              </a:r>
            </a:p>
            <a:p>
              <a:pPr>
                <a:lnSpc>
                  <a:spcPct val="90000"/>
                </a:lnSpc>
                <a:defRPr sz="1200" cap="all">
                  <a:solidFill>
                    <a:srgbClr val="5B6062"/>
                  </a:solidFill>
                  <a:latin typeface="Gill Sans"/>
                  <a:ea typeface="Gill Sans"/>
                  <a:cs typeface="Gill Sans"/>
                  <a:sym typeface="Gill Sans"/>
                </a:defRPr>
              </a:pPr>
              <a:r>
                <a:t>Orissa</a:t>
              </a:r>
            </a:p>
          </p:txBody>
        </p:sp>
        <p:sp>
          <p:nvSpPr>
            <p:cNvPr id="487" name="Chhattisgarh"/>
            <p:cNvSpPr/>
            <p:nvPr/>
          </p:nvSpPr>
          <p:spPr>
            <a:xfrm>
              <a:off x="2747537" y="3453564"/>
              <a:ext cx="11303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Chhattisgarh</a:t>
              </a:r>
            </a:p>
          </p:txBody>
        </p:sp>
        <p:sp>
          <p:nvSpPr>
            <p:cNvPr id="488" name="Circle"/>
            <p:cNvSpPr/>
            <p:nvPr/>
          </p:nvSpPr>
          <p:spPr>
            <a:xfrm>
              <a:off x="3025319" y="389612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9" name="Raipur"/>
            <p:cNvSpPr/>
            <p:nvPr/>
          </p:nvSpPr>
          <p:spPr>
            <a:xfrm>
              <a:off x="2821574" y="4001248"/>
              <a:ext cx="502916"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444444"/>
                  </a:solidFill>
                  <a:latin typeface="Gill Sans Light"/>
                  <a:ea typeface="Gill Sans Light"/>
                  <a:cs typeface="Gill Sans Light"/>
                  <a:sym typeface="Gill Sans Light"/>
                </a:defRPr>
              </a:lvl1pPr>
            </a:lstStyle>
            <a:p>
              <a:r>
                <a:t>Raipur</a:t>
              </a:r>
            </a:p>
          </p:txBody>
        </p:sp>
        <p:sp>
          <p:nvSpPr>
            <p:cNvPr id="490" name="Bihar"/>
            <p:cNvSpPr/>
            <p:nvPr/>
          </p:nvSpPr>
          <p:spPr>
            <a:xfrm>
              <a:off x="3754080" y="2496199"/>
              <a:ext cx="444501" cy="152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Bihar</a:t>
              </a:r>
            </a:p>
          </p:txBody>
        </p:sp>
        <p:sp>
          <p:nvSpPr>
            <p:cNvPr id="491" name="Circle"/>
            <p:cNvSpPr/>
            <p:nvPr/>
          </p:nvSpPr>
          <p:spPr>
            <a:xfrm>
              <a:off x="3797236" y="2808425"/>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2" name="Patna"/>
            <p:cNvSpPr/>
            <p:nvPr/>
          </p:nvSpPr>
          <p:spPr>
            <a:xfrm>
              <a:off x="3949028" y="2760320"/>
              <a:ext cx="4699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Patna</a:t>
              </a:r>
            </a:p>
          </p:txBody>
        </p:sp>
        <p:sp>
          <p:nvSpPr>
            <p:cNvPr id="493" name="Jharkhand"/>
            <p:cNvSpPr/>
            <p:nvPr/>
          </p:nvSpPr>
          <p:spPr>
            <a:xfrm>
              <a:off x="3463456" y="3069467"/>
              <a:ext cx="990601" cy="19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Jharkhand</a:t>
              </a:r>
            </a:p>
          </p:txBody>
        </p:sp>
        <p:sp>
          <p:nvSpPr>
            <p:cNvPr id="494" name="Ranchi"/>
            <p:cNvSpPr/>
            <p:nvPr/>
          </p:nvSpPr>
          <p:spPr>
            <a:xfrm>
              <a:off x="4007507" y="3267578"/>
              <a:ext cx="5461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Ranchi</a:t>
              </a:r>
            </a:p>
          </p:txBody>
        </p:sp>
        <p:sp>
          <p:nvSpPr>
            <p:cNvPr id="495" name="Circle"/>
            <p:cNvSpPr/>
            <p:nvPr/>
          </p:nvSpPr>
          <p:spPr>
            <a:xfrm>
              <a:off x="3844019" y="332303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6" name="West bengal"/>
            <p:cNvSpPr/>
            <p:nvPr/>
          </p:nvSpPr>
          <p:spPr>
            <a:xfrm>
              <a:off x="4935348" y="3689340"/>
              <a:ext cx="1251443" cy="29239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West bengal</a:t>
              </a:r>
            </a:p>
          </p:txBody>
        </p:sp>
        <p:sp>
          <p:nvSpPr>
            <p:cNvPr id="497" name="Kolkata"/>
            <p:cNvSpPr/>
            <p:nvPr/>
          </p:nvSpPr>
          <p:spPr>
            <a:xfrm>
              <a:off x="4272073" y="3601909"/>
              <a:ext cx="609601" cy="19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Kolkata</a:t>
              </a:r>
            </a:p>
          </p:txBody>
        </p:sp>
        <p:sp>
          <p:nvSpPr>
            <p:cNvPr id="498" name="Circle"/>
            <p:cNvSpPr/>
            <p:nvPr/>
          </p:nvSpPr>
          <p:spPr>
            <a:xfrm>
              <a:off x="4534065" y="3510168"/>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9" name="Sikkim"/>
            <p:cNvSpPr/>
            <p:nvPr/>
          </p:nvSpPr>
          <p:spPr>
            <a:xfrm>
              <a:off x="4245300" y="1938141"/>
              <a:ext cx="5969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200" cap="all">
                  <a:solidFill>
                    <a:srgbClr val="5B6062"/>
                  </a:solidFill>
                  <a:latin typeface="Gill Sans"/>
                  <a:ea typeface="Gill Sans"/>
                  <a:cs typeface="Gill Sans"/>
                  <a:sym typeface="Gill Sans"/>
                </a:defRPr>
              </a:lvl1pPr>
            </a:lstStyle>
            <a:p>
              <a:r>
                <a:t>Sikkim</a:t>
              </a:r>
            </a:p>
          </p:txBody>
        </p:sp>
        <p:sp>
          <p:nvSpPr>
            <p:cNvPr id="500" name="Circle"/>
            <p:cNvSpPr/>
            <p:nvPr/>
          </p:nvSpPr>
          <p:spPr>
            <a:xfrm>
              <a:off x="4487283" y="234059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1" name="Gangtok"/>
            <p:cNvSpPr/>
            <p:nvPr/>
          </p:nvSpPr>
          <p:spPr>
            <a:xfrm>
              <a:off x="3706662" y="2245207"/>
              <a:ext cx="698501" cy="19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Gangtok</a:t>
              </a:r>
            </a:p>
          </p:txBody>
        </p:sp>
        <p:sp>
          <p:nvSpPr>
            <p:cNvPr id="502" name="AsSAm"/>
            <p:cNvSpPr/>
            <p:nvPr/>
          </p:nvSpPr>
          <p:spPr>
            <a:xfrm>
              <a:off x="4876869" y="2285854"/>
              <a:ext cx="538004"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AsSAm</a:t>
              </a:r>
            </a:p>
          </p:txBody>
        </p:sp>
        <p:sp>
          <p:nvSpPr>
            <p:cNvPr id="503" name="Dispur"/>
            <p:cNvSpPr/>
            <p:nvPr/>
          </p:nvSpPr>
          <p:spPr>
            <a:xfrm>
              <a:off x="5489201" y="2408622"/>
              <a:ext cx="479525"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Dispur</a:t>
              </a:r>
            </a:p>
          </p:txBody>
        </p:sp>
        <p:sp>
          <p:nvSpPr>
            <p:cNvPr id="504" name="Circle"/>
            <p:cNvSpPr/>
            <p:nvPr/>
          </p:nvSpPr>
          <p:spPr>
            <a:xfrm>
              <a:off x="5270896" y="2551119"/>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5" name="Arunachal Pradesh"/>
            <p:cNvSpPr/>
            <p:nvPr/>
          </p:nvSpPr>
          <p:spPr>
            <a:xfrm>
              <a:off x="5155442" y="1768664"/>
              <a:ext cx="1701801" cy="254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200" cap="all">
                  <a:solidFill>
                    <a:srgbClr val="5B6062"/>
                  </a:solidFill>
                  <a:latin typeface="Gill Sans"/>
                  <a:ea typeface="Gill Sans"/>
                  <a:cs typeface="Gill Sans"/>
                  <a:sym typeface="Gill Sans"/>
                </a:defRPr>
              </a:lvl1pPr>
            </a:lstStyle>
            <a:p>
              <a:r>
                <a:t>Arunachal Pradesh</a:t>
              </a:r>
            </a:p>
          </p:txBody>
        </p:sp>
        <p:sp>
          <p:nvSpPr>
            <p:cNvPr id="506" name="Circle"/>
            <p:cNvSpPr/>
            <p:nvPr/>
          </p:nvSpPr>
          <p:spPr>
            <a:xfrm>
              <a:off x="5645159" y="2293813"/>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7" name="Itanagar"/>
            <p:cNvSpPr/>
            <p:nvPr/>
          </p:nvSpPr>
          <p:spPr>
            <a:xfrm>
              <a:off x="5022021" y="2071455"/>
              <a:ext cx="731161" cy="1871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100" cap="all">
                  <a:solidFill>
                    <a:srgbClr val="5B6062"/>
                  </a:solidFill>
                  <a:latin typeface="Gill Sans Light"/>
                  <a:ea typeface="Gill Sans Light"/>
                  <a:cs typeface="Gill Sans Light"/>
                  <a:sym typeface="Gill Sans Light"/>
                </a:defRPr>
              </a:lvl1pPr>
            </a:lstStyle>
            <a:p>
              <a:r>
                <a:t>Itanagar</a:t>
              </a:r>
            </a:p>
          </p:txBody>
        </p:sp>
        <p:sp>
          <p:nvSpPr>
            <p:cNvPr id="508" name="Circle"/>
            <p:cNvSpPr/>
            <p:nvPr/>
          </p:nvSpPr>
          <p:spPr>
            <a:xfrm>
              <a:off x="5762117" y="2644684"/>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9" name="Nagaland"/>
            <p:cNvSpPr/>
            <p:nvPr/>
          </p:nvSpPr>
          <p:spPr>
            <a:xfrm>
              <a:off x="5976266" y="2347492"/>
              <a:ext cx="8509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Nagaland</a:t>
              </a:r>
            </a:p>
          </p:txBody>
        </p:sp>
        <p:sp>
          <p:nvSpPr>
            <p:cNvPr id="510" name="Kohima"/>
            <p:cNvSpPr/>
            <p:nvPr/>
          </p:nvSpPr>
          <p:spPr>
            <a:xfrm>
              <a:off x="5937300" y="2586067"/>
              <a:ext cx="549700" cy="1754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Kohima</a:t>
              </a:r>
            </a:p>
          </p:txBody>
        </p:sp>
        <p:sp>
          <p:nvSpPr>
            <p:cNvPr id="511" name="Imphal"/>
            <p:cNvSpPr/>
            <p:nvPr/>
          </p:nvSpPr>
          <p:spPr>
            <a:xfrm>
              <a:off x="5902213" y="2808285"/>
              <a:ext cx="549700"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Imphal</a:t>
              </a:r>
            </a:p>
          </p:txBody>
        </p:sp>
        <p:sp>
          <p:nvSpPr>
            <p:cNvPr id="512" name="Manipur"/>
            <p:cNvSpPr/>
            <p:nvPr/>
          </p:nvSpPr>
          <p:spPr>
            <a:xfrm>
              <a:off x="5824222" y="2964205"/>
              <a:ext cx="725135"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Manipur</a:t>
              </a:r>
            </a:p>
          </p:txBody>
        </p:sp>
        <p:sp>
          <p:nvSpPr>
            <p:cNvPr id="513" name="Circle"/>
            <p:cNvSpPr/>
            <p:nvPr/>
          </p:nvSpPr>
          <p:spPr>
            <a:xfrm>
              <a:off x="5762117" y="2843512"/>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4" name="Aizawl"/>
            <p:cNvSpPr/>
            <p:nvPr/>
          </p:nvSpPr>
          <p:spPr>
            <a:xfrm>
              <a:off x="5644907" y="3194244"/>
              <a:ext cx="549700"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Aizawl</a:t>
              </a:r>
            </a:p>
          </p:txBody>
        </p:sp>
        <p:sp>
          <p:nvSpPr>
            <p:cNvPr id="515" name="Mizoram"/>
            <p:cNvSpPr/>
            <p:nvPr/>
          </p:nvSpPr>
          <p:spPr>
            <a:xfrm>
              <a:off x="5718960" y="3350164"/>
              <a:ext cx="795310"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Mizoram</a:t>
              </a:r>
            </a:p>
          </p:txBody>
        </p:sp>
        <p:sp>
          <p:nvSpPr>
            <p:cNvPr id="516" name="Circle"/>
            <p:cNvSpPr/>
            <p:nvPr/>
          </p:nvSpPr>
          <p:spPr>
            <a:xfrm>
              <a:off x="5539898" y="3147600"/>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7" name="Tripura"/>
            <p:cNvSpPr/>
            <p:nvPr/>
          </p:nvSpPr>
          <p:spPr>
            <a:xfrm>
              <a:off x="4806694" y="3350164"/>
              <a:ext cx="654962"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Tripura</a:t>
              </a:r>
            </a:p>
          </p:txBody>
        </p:sp>
        <p:sp>
          <p:nvSpPr>
            <p:cNvPr id="518" name="Agartala"/>
            <p:cNvSpPr/>
            <p:nvPr/>
          </p:nvSpPr>
          <p:spPr>
            <a:xfrm>
              <a:off x="4728624" y="3216453"/>
              <a:ext cx="7620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Agartala</a:t>
              </a:r>
            </a:p>
          </p:txBody>
        </p:sp>
        <p:sp>
          <p:nvSpPr>
            <p:cNvPr id="519" name="Circle"/>
            <p:cNvSpPr/>
            <p:nvPr/>
          </p:nvSpPr>
          <p:spPr>
            <a:xfrm>
              <a:off x="5212418" y="3135904"/>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0" name="Shillong"/>
            <p:cNvSpPr/>
            <p:nvPr/>
          </p:nvSpPr>
          <p:spPr>
            <a:xfrm>
              <a:off x="4537057" y="2643363"/>
              <a:ext cx="6985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Shillong</a:t>
              </a:r>
            </a:p>
          </p:txBody>
        </p:sp>
        <p:sp>
          <p:nvSpPr>
            <p:cNvPr id="521" name="Circle"/>
            <p:cNvSpPr/>
            <p:nvPr/>
          </p:nvSpPr>
          <p:spPr>
            <a:xfrm>
              <a:off x="5294288" y="2679772"/>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2" name="Meghalaya"/>
            <p:cNvSpPr/>
            <p:nvPr/>
          </p:nvSpPr>
          <p:spPr>
            <a:xfrm>
              <a:off x="4537693" y="2765378"/>
              <a:ext cx="935658"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Meghalaya</a:t>
              </a:r>
            </a:p>
          </p:txBody>
        </p:sp>
        <p:sp>
          <p:nvSpPr>
            <p:cNvPr id="523" name="Line"/>
            <p:cNvSpPr/>
            <p:nvPr/>
          </p:nvSpPr>
          <p:spPr>
            <a:xfrm flipH="1" flipV="1">
              <a:off x="4664809" y="3439614"/>
              <a:ext cx="329537" cy="268470"/>
            </a:xfrm>
            <a:prstGeom prst="line">
              <a:avLst/>
            </a:prstGeom>
            <a:noFill/>
            <a:ln w="6350" cap="flat">
              <a:solidFill>
                <a:srgbClr val="5B6062"/>
              </a:solidFill>
              <a:prstDash val="solid"/>
              <a:miter lim="400000"/>
            </a:ln>
            <a:effectLst/>
          </p:spPr>
          <p:txBody>
            <a:bodyPr wrap="square" lIns="50800" tIns="50800" rIns="50800" bIns="50800" numCol="1" anchor="ctr">
              <a:noAutofit/>
            </a:bodyPr>
            <a:lstStyle/>
            <a:p>
              <a:pPr algn="l" defTabSz="457200">
                <a:defRPr sz="1200">
                  <a:latin typeface="+mj-lt"/>
                  <a:ea typeface="+mj-ea"/>
                  <a:cs typeface="+mj-cs"/>
                  <a:sym typeface="Helvetica"/>
                </a:defRPr>
              </a:pPr>
              <a:endParaRPr/>
            </a:p>
          </p:txBody>
        </p:sp>
        <p:sp>
          <p:nvSpPr>
            <p:cNvPr id="524" name="Circle"/>
            <p:cNvSpPr/>
            <p:nvPr/>
          </p:nvSpPr>
          <p:spPr>
            <a:xfrm>
              <a:off x="1072134" y="405986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5" name="Circle"/>
            <p:cNvSpPr/>
            <p:nvPr/>
          </p:nvSpPr>
          <p:spPr>
            <a:xfrm>
              <a:off x="943481" y="4024779"/>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529" name="Group"/>
          <p:cNvGrpSpPr/>
          <p:nvPr/>
        </p:nvGrpSpPr>
        <p:grpSpPr>
          <a:xfrm>
            <a:off x="564657" y="412750"/>
            <a:ext cx="11869941" cy="406400"/>
            <a:chOff x="0" y="0"/>
            <a:chExt cx="11869940" cy="406400"/>
          </a:xfrm>
        </p:grpSpPr>
        <p:sp>
          <p:nvSpPr>
            <p:cNvPr id="527" name="India Map"/>
            <p:cNvSpPr/>
            <p:nvPr/>
          </p:nvSpPr>
          <p:spPr>
            <a:xfrm>
              <a:off x="0" y="0"/>
              <a:ext cx="1435100" cy="406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defTabSz="457200">
                <a:defRPr sz="2800">
                  <a:solidFill>
                    <a:srgbClr val="5B6062"/>
                  </a:solidFill>
                  <a:latin typeface="Gill Sans Light"/>
                  <a:ea typeface="Gill Sans Light"/>
                  <a:cs typeface="Gill Sans Light"/>
                  <a:sym typeface="Gill Sans Light"/>
                </a:defRPr>
              </a:lvl1pPr>
            </a:lstStyle>
            <a:p>
              <a:r>
                <a:t>India Map</a:t>
              </a:r>
            </a:p>
          </p:txBody>
        </p:sp>
        <p:sp>
          <p:nvSpPr>
            <p:cNvPr id="528" name="Line"/>
            <p:cNvSpPr/>
            <p:nvPr/>
          </p:nvSpPr>
          <p:spPr>
            <a:xfrm>
              <a:off x="1453121" y="311150"/>
              <a:ext cx="10416820" cy="2"/>
            </a:xfrm>
            <a:prstGeom prst="line">
              <a:avLst/>
            </a:prstGeom>
            <a:noFill/>
            <a:ln w="6350" cap="flat">
              <a:solidFill>
                <a:srgbClr val="5B6062"/>
              </a:solidFill>
              <a:prstDash val="solid"/>
              <a:miter lim="400000"/>
            </a:ln>
            <a:effectLst/>
          </p:spPr>
          <p:txBody>
            <a:bodyPr wrap="square" lIns="50800" tIns="50800" rIns="50800" bIns="50800" numCol="1" anchor="ctr">
              <a:noAutofit/>
            </a:bodyPr>
            <a:lstStyle/>
            <a:p>
              <a:pPr algn="l" defTabSz="457200">
                <a:defRPr sz="1200">
                  <a:latin typeface="+mj-lt"/>
                  <a:ea typeface="+mj-ea"/>
                  <a:cs typeface="+mj-cs"/>
                  <a:sym typeface="Helvetica"/>
                </a:defRPr>
              </a:pPr>
              <a:endParaRPr/>
            </a:p>
          </p:txBody>
        </p:sp>
      </p:grpSp>
      <p:grpSp>
        <p:nvGrpSpPr>
          <p:cNvPr id="534" name="Group"/>
          <p:cNvGrpSpPr/>
          <p:nvPr/>
        </p:nvGrpSpPr>
        <p:grpSpPr>
          <a:xfrm>
            <a:off x="2792262" y="4651261"/>
            <a:ext cx="647701" cy="784292"/>
            <a:chOff x="0" y="0"/>
            <a:chExt cx="647700" cy="784290"/>
          </a:xfrm>
        </p:grpSpPr>
        <p:pic>
          <p:nvPicPr>
            <p:cNvPr id="530" name="p.png" descr="p.png"/>
            <p:cNvPicPr>
              <a:picLocks noChangeAspect="1"/>
            </p:cNvPicPr>
            <p:nvPr/>
          </p:nvPicPr>
          <p:blipFill>
            <a:blip r:embed="rId2">
              <a:extLst/>
            </a:blip>
            <a:stretch>
              <a:fillRect/>
            </a:stretch>
          </p:blipFill>
          <p:spPr>
            <a:xfrm>
              <a:off x="161925" y="169635"/>
              <a:ext cx="485776" cy="614656"/>
            </a:xfrm>
            <a:prstGeom prst="rect">
              <a:avLst/>
            </a:prstGeom>
            <a:ln w="12700" cap="flat">
              <a:noFill/>
              <a:miter lim="400000"/>
            </a:ln>
            <a:effectLst/>
          </p:spPr>
        </p:pic>
        <p:grpSp>
          <p:nvGrpSpPr>
            <p:cNvPr id="533" name="Group"/>
            <p:cNvGrpSpPr/>
            <p:nvPr/>
          </p:nvGrpSpPr>
          <p:grpSpPr>
            <a:xfrm>
              <a:off x="0" y="0"/>
              <a:ext cx="400656" cy="400656"/>
              <a:chOff x="0" y="0"/>
              <a:chExt cx="400655" cy="400655"/>
            </a:xfrm>
          </p:grpSpPr>
          <p:pic>
            <p:nvPicPr>
              <p:cNvPr id="531" name="India.jpg" descr="India.jpg"/>
              <p:cNvPicPr>
                <a:picLocks noChangeAspect="1"/>
              </p:cNvPicPr>
              <p:nvPr/>
            </p:nvPicPr>
            <p:blipFill>
              <a:blip r:embed="rId3">
                <a:extLst/>
              </a:blip>
              <a:srcRect l="20836" t="1082" r="20810" b="17"/>
              <a:stretch>
                <a:fillRect/>
              </a:stretch>
            </p:blipFill>
            <p:spPr>
              <a:xfrm>
                <a:off x="2142" y="4295"/>
                <a:ext cx="397230" cy="392510"/>
              </a:xfrm>
              <a:custGeom>
                <a:avLst/>
                <a:gdLst/>
                <a:ahLst/>
                <a:cxnLst>
                  <a:cxn ang="0">
                    <a:pos x="wd2" y="hd2"/>
                  </a:cxn>
                  <a:cxn ang="5400000">
                    <a:pos x="wd2" y="hd2"/>
                  </a:cxn>
                  <a:cxn ang="10800000">
                    <a:pos x="wd2" y="hd2"/>
                  </a:cxn>
                  <a:cxn ang="16200000">
                    <a:pos x="wd2" y="hd2"/>
                  </a:cxn>
                </a:cxnLst>
                <a:rect l="0" t="0" r="r" b="b"/>
                <a:pathLst>
                  <a:path w="19680" h="21600" extrusionOk="0">
                    <a:moveTo>
                      <a:pt x="9840" y="0"/>
                    </a:moveTo>
                    <a:cubicBezTo>
                      <a:pt x="7324" y="0"/>
                      <a:pt x="4799" y="1056"/>
                      <a:pt x="2879" y="3189"/>
                    </a:cubicBezTo>
                    <a:cubicBezTo>
                      <a:pt x="-960" y="7453"/>
                      <a:pt x="-960" y="14387"/>
                      <a:pt x="2879" y="18652"/>
                    </a:cubicBezTo>
                    <a:cubicBezTo>
                      <a:pt x="4283" y="20211"/>
                      <a:pt x="6026" y="21181"/>
                      <a:pt x="7834" y="21600"/>
                    </a:cubicBezTo>
                    <a:lnTo>
                      <a:pt x="11846" y="21600"/>
                    </a:lnTo>
                    <a:cubicBezTo>
                      <a:pt x="13654" y="21181"/>
                      <a:pt x="15397" y="20211"/>
                      <a:pt x="16801" y="18652"/>
                    </a:cubicBezTo>
                    <a:cubicBezTo>
                      <a:pt x="20640" y="14387"/>
                      <a:pt x="20640" y="7453"/>
                      <a:pt x="16801" y="3189"/>
                    </a:cubicBezTo>
                    <a:cubicBezTo>
                      <a:pt x="14881" y="1056"/>
                      <a:pt x="12356" y="0"/>
                      <a:pt x="9840" y="0"/>
                    </a:cubicBezTo>
                    <a:close/>
                  </a:path>
                </a:pathLst>
              </a:custGeom>
              <a:ln w="12700" cap="flat">
                <a:noFill/>
                <a:miter lim="400000"/>
              </a:ln>
              <a:effectLst/>
            </p:spPr>
          </p:pic>
          <p:pic>
            <p:nvPicPr>
              <p:cNvPr id="532" name="effect.png" descr="effect.png"/>
              <p:cNvPicPr>
                <a:picLocks noChangeAspect="1"/>
              </p:cNvPicPr>
              <p:nvPr/>
            </p:nvPicPr>
            <p:blipFill>
              <a:blip r:embed="rId4">
                <a:extLst/>
              </a:blip>
              <a:stretch>
                <a:fillRect/>
              </a:stretch>
            </p:blipFill>
            <p:spPr>
              <a:xfrm>
                <a:off x="0" y="0"/>
                <a:ext cx="400656" cy="400656"/>
              </a:xfrm>
              <a:prstGeom prst="rect">
                <a:avLst/>
              </a:prstGeom>
              <a:ln w="12700" cap="flat">
                <a:noFill/>
                <a:miter lim="400000"/>
              </a:ln>
              <a:effectLst/>
            </p:spPr>
          </p:pic>
        </p:grpSp>
      </p:grpSp>
      <p:sp>
        <p:nvSpPr>
          <p:cNvPr id="535" name="DAMAN &amp; DIU"/>
          <p:cNvSpPr/>
          <p:nvPr/>
        </p:nvSpPr>
        <p:spPr>
          <a:xfrm>
            <a:off x="863600" y="5867400"/>
            <a:ext cx="558800" cy="3429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lgn="r">
              <a:lnSpc>
                <a:spcPct val="80000"/>
              </a:lnSpc>
              <a:defRPr sz="1200" cap="all">
                <a:solidFill>
                  <a:srgbClr val="5B6062"/>
                </a:solidFill>
                <a:latin typeface="Gill Sans"/>
                <a:ea typeface="Gill Sans"/>
                <a:cs typeface="Gill Sans"/>
                <a:sym typeface="Gill Sans"/>
              </a:defRPr>
            </a:lvl1pPr>
          </a:lstStyle>
          <a:p>
            <a:r>
              <a:t>DAMAN &amp; DIU</a:t>
            </a:r>
          </a:p>
        </p:txBody>
      </p:sp>
      <p:sp>
        <p:nvSpPr>
          <p:cNvPr id="536" name="Line"/>
          <p:cNvSpPr/>
          <p:nvPr/>
        </p:nvSpPr>
        <p:spPr>
          <a:xfrm flipH="1" flipV="1">
            <a:off x="1445662" y="6062659"/>
            <a:ext cx="102382" cy="71441"/>
          </a:xfrm>
          <a:prstGeom prst="line">
            <a:avLst/>
          </a:prstGeom>
          <a:ln w="6350">
            <a:solidFill>
              <a:srgbClr val="5B6062"/>
            </a:solidFill>
            <a:miter lim="400000"/>
          </a:ln>
        </p:spPr>
        <p:txBody>
          <a:bodyPr lIns="50800" tIns="50800" rIns="50800" bIns="50800" anchor="ctr"/>
          <a:lstStyle/>
          <a:p>
            <a:pPr algn="l" defTabSz="457200">
              <a:defRPr sz="1200">
                <a:latin typeface="+mj-lt"/>
                <a:ea typeface="+mj-ea"/>
                <a:cs typeface="+mj-cs"/>
                <a:sym typeface="Helvetica"/>
              </a:defRPr>
            </a:pPr>
            <a:endParaRPr/>
          </a:p>
        </p:txBody>
      </p:sp>
      <p:sp>
        <p:nvSpPr>
          <p:cNvPr id="537" name="Line"/>
          <p:cNvSpPr/>
          <p:nvPr/>
        </p:nvSpPr>
        <p:spPr>
          <a:xfrm flipH="1">
            <a:off x="1471062" y="6223000"/>
            <a:ext cx="210729" cy="106360"/>
          </a:xfrm>
          <a:prstGeom prst="line">
            <a:avLst/>
          </a:prstGeom>
          <a:ln w="6350">
            <a:solidFill>
              <a:srgbClr val="5B6062"/>
            </a:solidFill>
            <a:miter lim="400000"/>
          </a:ln>
        </p:spPr>
        <p:txBody>
          <a:bodyPr lIns="50800" tIns="50800" rIns="50800" bIns="50800" anchor="ctr"/>
          <a:lstStyle/>
          <a:p>
            <a:pPr algn="l" defTabSz="457200">
              <a:defRPr sz="1200">
                <a:latin typeface="+mj-lt"/>
                <a:ea typeface="+mj-ea"/>
                <a:cs typeface="+mj-cs"/>
                <a:sym typeface="Helvetica"/>
              </a:defRPr>
            </a:pPr>
            <a:endParaRPr/>
          </a:p>
        </p:txBody>
      </p:sp>
      <p:sp>
        <p:nvSpPr>
          <p:cNvPr id="538" name="Telangana"/>
          <p:cNvSpPr/>
          <p:nvPr/>
        </p:nvSpPr>
        <p:spPr>
          <a:xfrm>
            <a:off x="2743624" y="6563328"/>
            <a:ext cx="1214293" cy="342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nSpc>
                <a:spcPct val="90000"/>
              </a:lnSpc>
              <a:defRPr sz="1400" cap="all">
                <a:solidFill>
                  <a:srgbClr val="5B6062"/>
                </a:solidFill>
                <a:latin typeface="Gill Sans"/>
                <a:ea typeface="Gill Sans"/>
                <a:cs typeface="Gill Sans"/>
                <a:sym typeface="Gill Sans"/>
              </a:defRPr>
            </a:lvl1pPr>
          </a:lstStyle>
          <a:p>
            <a:r>
              <a:t>Telangana</a:t>
            </a:r>
          </a:p>
        </p:txBody>
      </p:sp>
      <p:sp>
        <p:nvSpPr>
          <p:cNvPr id="539" name="“The state should defray the entire cost of the education of its people in order that there might be no backwardness in the spread of enlightenment among them, that by diffusion of education they might become better subjects and public servants and that the reputation of the state might be enhanced thereby.”"/>
          <p:cNvSpPr/>
          <p:nvPr/>
        </p:nvSpPr>
        <p:spPr>
          <a:xfrm>
            <a:off x="5654793" y="6330894"/>
            <a:ext cx="6857244" cy="3048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444500" indent="-444500" algn="l">
              <a:spcBef>
                <a:spcPts val="4200"/>
              </a:spcBef>
              <a:buSzPct val="75000"/>
              <a:buChar char="•"/>
              <a:defRPr sz="2400">
                <a:latin typeface="+mj-lt"/>
                <a:ea typeface="+mj-ea"/>
                <a:cs typeface="+mj-cs"/>
                <a:sym typeface="Helvetica"/>
              </a:defRPr>
            </a:lvl1pPr>
          </a:lstStyle>
          <a:p>
            <a:r>
              <a:t>“The state should defray the entire cost of the education of its people in order that there might be no backwardness in the spread of enlightenment among them, that by diffusion of education they might become better subjects and public servants and that the reputation of the state might be enhanced thereby.” </a:t>
            </a:r>
          </a:p>
        </p:txBody>
      </p:sp>
      <p:grpSp>
        <p:nvGrpSpPr>
          <p:cNvPr id="544" name="Group"/>
          <p:cNvGrpSpPr/>
          <p:nvPr/>
        </p:nvGrpSpPr>
        <p:grpSpPr>
          <a:xfrm>
            <a:off x="1725280" y="5135084"/>
            <a:ext cx="647701" cy="784291"/>
            <a:chOff x="0" y="0"/>
            <a:chExt cx="647700" cy="784290"/>
          </a:xfrm>
        </p:grpSpPr>
        <p:pic>
          <p:nvPicPr>
            <p:cNvPr id="540" name="p.png" descr="p.png"/>
            <p:cNvPicPr>
              <a:picLocks noChangeAspect="1"/>
            </p:cNvPicPr>
            <p:nvPr/>
          </p:nvPicPr>
          <p:blipFill>
            <a:blip r:embed="rId2">
              <a:extLst/>
            </a:blip>
            <a:stretch>
              <a:fillRect/>
            </a:stretch>
          </p:blipFill>
          <p:spPr>
            <a:xfrm>
              <a:off x="161925" y="169635"/>
              <a:ext cx="485776" cy="614656"/>
            </a:xfrm>
            <a:prstGeom prst="rect">
              <a:avLst/>
            </a:prstGeom>
            <a:ln w="12700" cap="flat">
              <a:noFill/>
              <a:miter lim="400000"/>
            </a:ln>
            <a:effectLst/>
          </p:spPr>
        </p:pic>
        <p:grpSp>
          <p:nvGrpSpPr>
            <p:cNvPr id="543" name="Group"/>
            <p:cNvGrpSpPr/>
            <p:nvPr/>
          </p:nvGrpSpPr>
          <p:grpSpPr>
            <a:xfrm>
              <a:off x="0" y="0"/>
              <a:ext cx="400656" cy="400656"/>
              <a:chOff x="0" y="0"/>
              <a:chExt cx="400655" cy="400655"/>
            </a:xfrm>
          </p:grpSpPr>
          <p:pic>
            <p:nvPicPr>
              <p:cNvPr id="541" name="India.jpg" descr="India.jpg"/>
              <p:cNvPicPr>
                <a:picLocks noChangeAspect="1"/>
              </p:cNvPicPr>
              <p:nvPr/>
            </p:nvPicPr>
            <p:blipFill>
              <a:blip r:embed="rId3">
                <a:extLst/>
              </a:blip>
              <a:srcRect l="20836" t="1082" r="20810" b="17"/>
              <a:stretch>
                <a:fillRect/>
              </a:stretch>
            </p:blipFill>
            <p:spPr>
              <a:xfrm>
                <a:off x="2142" y="4295"/>
                <a:ext cx="397230" cy="392510"/>
              </a:xfrm>
              <a:custGeom>
                <a:avLst/>
                <a:gdLst/>
                <a:ahLst/>
                <a:cxnLst>
                  <a:cxn ang="0">
                    <a:pos x="wd2" y="hd2"/>
                  </a:cxn>
                  <a:cxn ang="5400000">
                    <a:pos x="wd2" y="hd2"/>
                  </a:cxn>
                  <a:cxn ang="10800000">
                    <a:pos x="wd2" y="hd2"/>
                  </a:cxn>
                  <a:cxn ang="16200000">
                    <a:pos x="wd2" y="hd2"/>
                  </a:cxn>
                </a:cxnLst>
                <a:rect l="0" t="0" r="r" b="b"/>
                <a:pathLst>
                  <a:path w="19680" h="21600" extrusionOk="0">
                    <a:moveTo>
                      <a:pt x="9840" y="0"/>
                    </a:moveTo>
                    <a:cubicBezTo>
                      <a:pt x="7324" y="0"/>
                      <a:pt x="4799" y="1056"/>
                      <a:pt x="2879" y="3189"/>
                    </a:cubicBezTo>
                    <a:cubicBezTo>
                      <a:pt x="-960" y="7453"/>
                      <a:pt x="-960" y="14387"/>
                      <a:pt x="2879" y="18652"/>
                    </a:cubicBezTo>
                    <a:cubicBezTo>
                      <a:pt x="4283" y="20211"/>
                      <a:pt x="6026" y="21181"/>
                      <a:pt x="7834" y="21600"/>
                    </a:cubicBezTo>
                    <a:lnTo>
                      <a:pt x="11846" y="21600"/>
                    </a:lnTo>
                    <a:cubicBezTo>
                      <a:pt x="13654" y="21181"/>
                      <a:pt x="15397" y="20211"/>
                      <a:pt x="16801" y="18652"/>
                    </a:cubicBezTo>
                    <a:cubicBezTo>
                      <a:pt x="20640" y="14387"/>
                      <a:pt x="20640" y="7453"/>
                      <a:pt x="16801" y="3189"/>
                    </a:cubicBezTo>
                    <a:cubicBezTo>
                      <a:pt x="14881" y="1056"/>
                      <a:pt x="12356" y="0"/>
                      <a:pt x="9840" y="0"/>
                    </a:cubicBezTo>
                    <a:close/>
                  </a:path>
                </a:pathLst>
              </a:custGeom>
              <a:ln w="12700" cap="flat">
                <a:noFill/>
                <a:miter lim="400000"/>
              </a:ln>
              <a:effectLst/>
            </p:spPr>
          </p:pic>
          <p:pic>
            <p:nvPicPr>
              <p:cNvPr id="542" name="effect.png" descr="effect.png"/>
              <p:cNvPicPr>
                <a:picLocks noChangeAspect="1"/>
              </p:cNvPicPr>
              <p:nvPr/>
            </p:nvPicPr>
            <p:blipFill>
              <a:blip r:embed="rId4">
                <a:extLst/>
              </a:blip>
              <a:stretch>
                <a:fillRect/>
              </a:stretch>
            </p:blipFill>
            <p:spPr>
              <a:xfrm>
                <a:off x="0" y="0"/>
                <a:ext cx="400656" cy="400656"/>
              </a:xfrm>
              <a:prstGeom prst="rect">
                <a:avLst/>
              </a:prstGeom>
              <a:ln w="12700" cap="flat">
                <a:noFill/>
                <a:miter lim="400000"/>
              </a:ln>
              <a:effectLst/>
            </p:spPr>
          </p:pic>
        </p:grpSp>
      </p:grpSp>
      <p:grpSp>
        <p:nvGrpSpPr>
          <p:cNvPr id="549" name="Group"/>
          <p:cNvGrpSpPr/>
          <p:nvPr/>
        </p:nvGrpSpPr>
        <p:grpSpPr>
          <a:xfrm>
            <a:off x="2466372" y="8452267"/>
            <a:ext cx="647702" cy="784292"/>
            <a:chOff x="0" y="0"/>
            <a:chExt cx="647700" cy="784290"/>
          </a:xfrm>
        </p:grpSpPr>
        <p:pic>
          <p:nvPicPr>
            <p:cNvPr id="545" name="p.png" descr="p.png"/>
            <p:cNvPicPr>
              <a:picLocks noChangeAspect="1"/>
            </p:cNvPicPr>
            <p:nvPr/>
          </p:nvPicPr>
          <p:blipFill>
            <a:blip r:embed="rId2">
              <a:extLst/>
            </a:blip>
            <a:stretch>
              <a:fillRect/>
            </a:stretch>
          </p:blipFill>
          <p:spPr>
            <a:xfrm>
              <a:off x="161925" y="169635"/>
              <a:ext cx="485776" cy="614656"/>
            </a:xfrm>
            <a:prstGeom prst="rect">
              <a:avLst/>
            </a:prstGeom>
            <a:ln w="12700" cap="flat">
              <a:noFill/>
              <a:miter lim="400000"/>
            </a:ln>
            <a:effectLst/>
          </p:spPr>
        </p:pic>
        <p:grpSp>
          <p:nvGrpSpPr>
            <p:cNvPr id="548" name="Group"/>
            <p:cNvGrpSpPr/>
            <p:nvPr/>
          </p:nvGrpSpPr>
          <p:grpSpPr>
            <a:xfrm>
              <a:off x="0" y="0"/>
              <a:ext cx="400656" cy="400656"/>
              <a:chOff x="0" y="0"/>
              <a:chExt cx="400655" cy="400655"/>
            </a:xfrm>
          </p:grpSpPr>
          <p:pic>
            <p:nvPicPr>
              <p:cNvPr id="546" name="India.jpg" descr="India.jpg"/>
              <p:cNvPicPr>
                <a:picLocks noChangeAspect="1"/>
              </p:cNvPicPr>
              <p:nvPr/>
            </p:nvPicPr>
            <p:blipFill>
              <a:blip r:embed="rId3">
                <a:extLst/>
              </a:blip>
              <a:srcRect l="20836" t="1082" r="20810" b="17"/>
              <a:stretch>
                <a:fillRect/>
              </a:stretch>
            </p:blipFill>
            <p:spPr>
              <a:xfrm>
                <a:off x="2142" y="4295"/>
                <a:ext cx="397230" cy="392510"/>
              </a:xfrm>
              <a:custGeom>
                <a:avLst/>
                <a:gdLst/>
                <a:ahLst/>
                <a:cxnLst>
                  <a:cxn ang="0">
                    <a:pos x="wd2" y="hd2"/>
                  </a:cxn>
                  <a:cxn ang="5400000">
                    <a:pos x="wd2" y="hd2"/>
                  </a:cxn>
                  <a:cxn ang="10800000">
                    <a:pos x="wd2" y="hd2"/>
                  </a:cxn>
                  <a:cxn ang="16200000">
                    <a:pos x="wd2" y="hd2"/>
                  </a:cxn>
                </a:cxnLst>
                <a:rect l="0" t="0" r="r" b="b"/>
                <a:pathLst>
                  <a:path w="19680" h="21600" extrusionOk="0">
                    <a:moveTo>
                      <a:pt x="9840" y="0"/>
                    </a:moveTo>
                    <a:cubicBezTo>
                      <a:pt x="7324" y="0"/>
                      <a:pt x="4799" y="1056"/>
                      <a:pt x="2879" y="3189"/>
                    </a:cubicBezTo>
                    <a:cubicBezTo>
                      <a:pt x="-960" y="7453"/>
                      <a:pt x="-960" y="14387"/>
                      <a:pt x="2879" y="18652"/>
                    </a:cubicBezTo>
                    <a:cubicBezTo>
                      <a:pt x="4283" y="20211"/>
                      <a:pt x="6026" y="21181"/>
                      <a:pt x="7834" y="21600"/>
                    </a:cubicBezTo>
                    <a:lnTo>
                      <a:pt x="11846" y="21600"/>
                    </a:lnTo>
                    <a:cubicBezTo>
                      <a:pt x="13654" y="21181"/>
                      <a:pt x="15397" y="20211"/>
                      <a:pt x="16801" y="18652"/>
                    </a:cubicBezTo>
                    <a:cubicBezTo>
                      <a:pt x="20640" y="14387"/>
                      <a:pt x="20640" y="7453"/>
                      <a:pt x="16801" y="3189"/>
                    </a:cubicBezTo>
                    <a:cubicBezTo>
                      <a:pt x="14881" y="1056"/>
                      <a:pt x="12356" y="0"/>
                      <a:pt x="9840" y="0"/>
                    </a:cubicBezTo>
                    <a:close/>
                  </a:path>
                </a:pathLst>
              </a:custGeom>
              <a:ln w="12700" cap="flat">
                <a:noFill/>
                <a:miter lim="400000"/>
              </a:ln>
              <a:effectLst/>
            </p:spPr>
          </p:pic>
          <p:pic>
            <p:nvPicPr>
              <p:cNvPr id="547" name="effect.png" descr="effect.png"/>
              <p:cNvPicPr>
                <a:picLocks noChangeAspect="1"/>
              </p:cNvPicPr>
              <p:nvPr/>
            </p:nvPicPr>
            <p:blipFill>
              <a:blip r:embed="rId4">
                <a:extLst/>
              </a:blip>
              <a:stretch>
                <a:fillRect/>
              </a:stretch>
            </p:blipFill>
            <p:spPr>
              <a:xfrm>
                <a:off x="0" y="0"/>
                <a:ext cx="400656" cy="400656"/>
              </a:xfrm>
              <a:prstGeom prst="rect">
                <a:avLst/>
              </a:prstGeom>
              <a:ln w="12700" cap="flat">
                <a:noFill/>
                <a:miter lim="400000"/>
              </a:ln>
              <a:effectLst/>
            </p:spPr>
          </p:pic>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p:cNvSpPr/>
          <p:nvPr/>
        </p:nvSpPr>
        <p:spPr>
          <a:xfrm>
            <a:off x="2536637" y="6503590"/>
            <a:ext cx="1909157" cy="1635523"/>
          </a:xfrm>
          <a:custGeom>
            <a:avLst/>
            <a:gdLst/>
            <a:ahLst/>
            <a:cxnLst>
              <a:cxn ang="0">
                <a:pos x="wd2" y="hd2"/>
              </a:cxn>
              <a:cxn ang="5400000">
                <a:pos x="wd2" y="hd2"/>
              </a:cxn>
              <a:cxn ang="10800000">
                <a:pos x="wd2" y="hd2"/>
              </a:cxn>
              <a:cxn ang="16200000">
                <a:pos x="wd2" y="hd2"/>
              </a:cxn>
            </a:cxnLst>
            <a:rect l="0" t="0" r="r" b="b"/>
            <a:pathLst>
              <a:path w="21498" h="21600" extrusionOk="0">
                <a:moveTo>
                  <a:pt x="21498" y="0"/>
                </a:moveTo>
                <a:lnTo>
                  <a:pt x="21239" y="47"/>
                </a:lnTo>
                <a:cubicBezTo>
                  <a:pt x="20879" y="109"/>
                  <a:pt x="20563" y="486"/>
                  <a:pt x="20309" y="791"/>
                </a:cubicBezTo>
                <a:cubicBezTo>
                  <a:pt x="20235" y="880"/>
                  <a:pt x="20168" y="964"/>
                  <a:pt x="20104" y="1033"/>
                </a:cubicBezTo>
                <a:cubicBezTo>
                  <a:pt x="20002" y="1141"/>
                  <a:pt x="19892" y="1190"/>
                  <a:pt x="19755" y="1190"/>
                </a:cubicBezTo>
                <a:cubicBezTo>
                  <a:pt x="19606" y="1190"/>
                  <a:pt x="19441" y="1130"/>
                  <a:pt x="19299" y="1069"/>
                </a:cubicBezTo>
                <a:cubicBezTo>
                  <a:pt x="19095" y="983"/>
                  <a:pt x="19006" y="856"/>
                  <a:pt x="18893" y="692"/>
                </a:cubicBezTo>
                <a:cubicBezTo>
                  <a:pt x="18832" y="604"/>
                  <a:pt x="18763" y="499"/>
                  <a:pt x="18669" y="398"/>
                </a:cubicBezTo>
                <a:cubicBezTo>
                  <a:pt x="18543" y="262"/>
                  <a:pt x="18399" y="194"/>
                  <a:pt x="18244" y="194"/>
                </a:cubicBezTo>
                <a:cubicBezTo>
                  <a:pt x="18074" y="194"/>
                  <a:pt x="17894" y="281"/>
                  <a:pt x="17726" y="446"/>
                </a:cubicBezTo>
                <a:cubicBezTo>
                  <a:pt x="17559" y="609"/>
                  <a:pt x="17534" y="782"/>
                  <a:pt x="17512" y="922"/>
                </a:cubicBezTo>
                <a:cubicBezTo>
                  <a:pt x="17495" y="1028"/>
                  <a:pt x="17478" y="1123"/>
                  <a:pt x="17409" y="1216"/>
                </a:cubicBezTo>
                <a:cubicBezTo>
                  <a:pt x="17363" y="1279"/>
                  <a:pt x="17295" y="1280"/>
                  <a:pt x="17185" y="1284"/>
                </a:cubicBezTo>
                <a:cubicBezTo>
                  <a:pt x="17085" y="1288"/>
                  <a:pt x="16973" y="1294"/>
                  <a:pt x="16872" y="1373"/>
                </a:cubicBezTo>
                <a:cubicBezTo>
                  <a:pt x="16596" y="1588"/>
                  <a:pt x="16704" y="1914"/>
                  <a:pt x="16774" y="2128"/>
                </a:cubicBezTo>
                <a:cubicBezTo>
                  <a:pt x="16813" y="2246"/>
                  <a:pt x="16853" y="2364"/>
                  <a:pt x="16828" y="2427"/>
                </a:cubicBezTo>
                <a:cubicBezTo>
                  <a:pt x="16815" y="2460"/>
                  <a:pt x="16779" y="2492"/>
                  <a:pt x="16721" y="2516"/>
                </a:cubicBezTo>
                <a:cubicBezTo>
                  <a:pt x="16703" y="2523"/>
                  <a:pt x="16684" y="2526"/>
                  <a:pt x="16662" y="2526"/>
                </a:cubicBezTo>
                <a:cubicBezTo>
                  <a:pt x="16619" y="2526"/>
                  <a:pt x="16571" y="2510"/>
                  <a:pt x="16519" y="2495"/>
                </a:cubicBezTo>
                <a:cubicBezTo>
                  <a:pt x="16458" y="2477"/>
                  <a:pt x="16393" y="2458"/>
                  <a:pt x="16323" y="2458"/>
                </a:cubicBezTo>
                <a:cubicBezTo>
                  <a:pt x="16257" y="2458"/>
                  <a:pt x="16199" y="2477"/>
                  <a:pt x="16144" y="2511"/>
                </a:cubicBezTo>
                <a:cubicBezTo>
                  <a:pt x="16060" y="2561"/>
                  <a:pt x="16006" y="2659"/>
                  <a:pt x="15961" y="2747"/>
                </a:cubicBezTo>
                <a:cubicBezTo>
                  <a:pt x="15913" y="2840"/>
                  <a:pt x="15880" y="2904"/>
                  <a:pt x="15827" y="2904"/>
                </a:cubicBezTo>
                <a:cubicBezTo>
                  <a:pt x="15771" y="2889"/>
                  <a:pt x="15713" y="2705"/>
                  <a:pt x="15670" y="2574"/>
                </a:cubicBezTo>
                <a:cubicBezTo>
                  <a:pt x="15587" y="2314"/>
                  <a:pt x="15480" y="1992"/>
                  <a:pt x="15206" y="1992"/>
                </a:cubicBezTo>
                <a:cubicBezTo>
                  <a:pt x="15146" y="1992"/>
                  <a:pt x="15085" y="2011"/>
                  <a:pt x="15018" y="2044"/>
                </a:cubicBezTo>
                <a:cubicBezTo>
                  <a:pt x="14786" y="2158"/>
                  <a:pt x="14768" y="2660"/>
                  <a:pt x="14776" y="3297"/>
                </a:cubicBezTo>
                <a:cubicBezTo>
                  <a:pt x="14850" y="3574"/>
                  <a:pt x="14818" y="3881"/>
                  <a:pt x="14674" y="4130"/>
                </a:cubicBezTo>
                <a:cubicBezTo>
                  <a:pt x="14505" y="4422"/>
                  <a:pt x="14213" y="4571"/>
                  <a:pt x="14012" y="4833"/>
                </a:cubicBezTo>
                <a:cubicBezTo>
                  <a:pt x="13768" y="5151"/>
                  <a:pt x="13671" y="5626"/>
                  <a:pt x="13382" y="5897"/>
                </a:cubicBezTo>
                <a:cubicBezTo>
                  <a:pt x="13147" y="6117"/>
                  <a:pt x="12861" y="6163"/>
                  <a:pt x="12555" y="6106"/>
                </a:cubicBezTo>
                <a:cubicBezTo>
                  <a:pt x="12328" y="6064"/>
                  <a:pt x="12073" y="5995"/>
                  <a:pt x="11948" y="6211"/>
                </a:cubicBezTo>
                <a:cubicBezTo>
                  <a:pt x="11818" y="6433"/>
                  <a:pt x="11990" y="6726"/>
                  <a:pt x="11903" y="6966"/>
                </a:cubicBezTo>
                <a:cubicBezTo>
                  <a:pt x="11661" y="7630"/>
                  <a:pt x="10995" y="6866"/>
                  <a:pt x="10549" y="6997"/>
                </a:cubicBezTo>
                <a:cubicBezTo>
                  <a:pt x="10071" y="7138"/>
                  <a:pt x="10087" y="7932"/>
                  <a:pt x="9691" y="8224"/>
                </a:cubicBezTo>
                <a:cubicBezTo>
                  <a:pt x="9113" y="8649"/>
                  <a:pt x="7944" y="7467"/>
                  <a:pt x="7639" y="8554"/>
                </a:cubicBezTo>
                <a:cubicBezTo>
                  <a:pt x="7549" y="8875"/>
                  <a:pt x="7762" y="9293"/>
                  <a:pt x="7523" y="9529"/>
                </a:cubicBezTo>
                <a:cubicBezTo>
                  <a:pt x="7338" y="9712"/>
                  <a:pt x="7102" y="9576"/>
                  <a:pt x="6880" y="9608"/>
                </a:cubicBezTo>
                <a:cubicBezTo>
                  <a:pt x="6637" y="9642"/>
                  <a:pt x="6451" y="9908"/>
                  <a:pt x="6196" y="9990"/>
                </a:cubicBezTo>
                <a:cubicBezTo>
                  <a:pt x="5759" y="10130"/>
                  <a:pt x="5313" y="9668"/>
                  <a:pt x="4886" y="9870"/>
                </a:cubicBezTo>
                <a:cubicBezTo>
                  <a:pt x="4651" y="9981"/>
                  <a:pt x="4509" y="10266"/>
                  <a:pt x="4542" y="10562"/>
                </a:cubicBezTo>
                <a:cubicBezTo>
                  <a:pt x="4230" y="10493"/>
                  <a:pt x="3913" y="10452"/>
                  <a:pt x="3595" y="10441"/>
                </a:cubicBezTo>
                <a:cubicBezTo>
                  <a:pt x="3024" y="10421"/>
                  <a:pt x="2456" y="10503"/>
                  <a:pt x="1901" y="10661"/>
                </a:cubicBezTo>
                <a:lnTo>
                  <a:pt x="971" y="10645"/>
                </a:lnTo>
                <a:cubicBezTo>
                  <a:pt x="670" y="11297"/>
                  <a:pt x="742" y="11782"/>
                  <a:pt x="819" y="12286"/>
                </a:cubicBezTo>
                <a:cubicBezTo>
                  <a:pt x="858" y="12533"/>
                  <a:pt x="894" y="12788"/>
                  <a:pt x="895" y="13088"/>
                </a:cubicBezTo>
                <a:cubicBezTo>
                  <a:pt x="897" y="13410"/>
                  <a:pt x="717" y="13591"/>
                  <a:pt x="507" y="13801"/>
                </a:cubicBezTo>
                <a:cubicBezTo>
                  <a:pt x="301" y="14005"/>
                  <a:pt x="68" y="14238"/>
                  <a:pt x="15" y="14634"/>
                </a:cubicBezTo>
                <a:cubicBezTo>
                  <a:pt x="-102" y="15522"/>
                  <a:pt x="467" y="15646"/>
                  <a:pt x="922" y="15745"/>
                </a:cubicBezTo>
                <a:cubicBezTo>
                  <a:pt x="1139" y="15793"/>
                  <a:pt x="1363" y="15840"/>
                  <a:pt x="1503" y="15960"/>
                </a:cubicBezTo>
                <a:cubicBezTo>
                  <a:pt x="1693" y="16122"/>
                  <a:pt x="1686" y="16439"/>
                  <a:pt x="1682" y="16778"/>
                </a:cubicBezTo>
                <a:cubicBezTo>
                  <a:pt x="1677" y="17185"/>
                  <a:pt x="1676" y="17647"/>
                  <a:pt x="2057" y="17831"/>
                </a:cubicBezTo>
                <a:cubicBezTo>
                  <a:pt x="2150" y="17876"/>
                  <a:pt x="2249" y="17900"/>
                  <a:pt x="2352" y="17900"/>
                </a:cubicBezTo>
                <a:cubicBezTo>
                  <a:pt x="2563" y="17900"/>
                  <a:pt x="2762" y="17804"/>
                  <a:pt x="2938" y="17721"/>
                </a:cubicBezTo>
                <a:cubicBezTo>
                  <a:pt x="3078" y="17656"/>
                  <a:pt x="3206" y="17596"/>
                  <a:pt x="3313" y="17596"/>
                </a:cubicBezTo>
                <a:cubicBezTo>
                  <a:pt x="3385" y="17596"/>
                  <a:pt x="3559" y="17594"/>
                  <a:pt x="3693" y="18177"/>
                </a:cubicBezTo>
                <a:cubicBezTo>
                  <a:pt x="3737" y="18359"/>
                  <a:pt x="3930" y="18439"/>
                  <a:pt x="4153" y="18529"/>
                </a:cubicBezTo>
                <a:cubicBezTo>
                  <a:pt x="4312" y="18592"/>
                  <a:pt x="4505" y="18667"/>
                  <a:pt x="4560" y="18770"/>
                </a:cubicBezTo>
                <a:cubicBezTo>
                  <a:pt x="4703" y="19038"/>
                  <a:pt x="4809" y="19699"/>
                  <a:pt x="4721" y="20007"/>
                </a:cubicBezTo>
                <a:cubicBezTo>
                  <a:pt x="4609" y="20402"/>
                  <a:pt x="4203" y="20837"/>
                  <a:pt x="3885" y="20903"/>
                </a:cubicBezTo>
                <a:lnTo>
                  <a:pt x="3903" y="21023"/>
                </a:lnTo>
                <a:lnTo>
                  <a:pt x="3863" y="20903"/>
                </a:lnTo>
                <a:lnTo>
                  <a:pt x="3671" y="20934"/>
                </a:lnTo>
                <a:lnTo>
                  <a:pt x="3791" y="21107"/>
                </a:lnTo>
                <a:cubicBezTo>
                  <a:pt x="3813" y="21138"/>
                  <a:pt x="3837" y="21170"/>
                  <a:pt x="3858" y="21202"/>
                </a:cubicBezTo>
                <a:cubicBezTo>
                  <a:pt x="3972" y="21374"/>
                  <a:pt x="4100" y="21568"/>
                  <a:pt x="4323" y="21595"/>
                </a:cubicBezTo>
                <a:cubicBezTo>
                  <a:pt x="4340" y="21596"/>
                  <a:pt x="4352" y="21600"/>
                  <a:pt x="4368" y="21600"/>
                </a:cubicBezTo>
                <a:cubicBezTo>
                  <a:pt x="4702" y="21600"/>
                  <a:pt x="4865" y="21205"/>
                  <a:pt x="5007" y="20856"/>
                </a:cubicBezTo>
                <a:cubicBezTo>
                  <a:pt x="5099" y="20629"/>
                  <a:pt x="5191" y="20392"/>
                  <a:pt x="5315" y="20305"/>
                </a:cubicBezTo>
                <a:cubicBezTo>
                  <a:pt x="5402" y="20245"/>
                  <a:pt x="5497" y="20216"/>
                  <a:pt x="5615" y="20216"/>
                </a:cubicBezTo>
                <a:cubicBezTo>
                  <a:pt x="5720" y="20216"/>
                  <a:pt x="5830" y="20241"/>
                  <a:pt x="5937" y="20263"/>
                </a:cubicBezTo>
                <a:cubicBezTo>
                  <a:pt x="6045" y="20286"/>
                  <a:pt x="6144" y="20305"/>
                  <a:pt x="6245" y="20305"/>
                </a:cubicBezTo>
                <a:cubicBezTo>
                  <a:pt x="6444" y="20305"/>
                  <a:pt x="6595" y="20213"/>
                  <a:pt x="6696" y="20028"/>
                </a:cubicBezTo>
                <a:cubicBezTo>
                  <a:pt x="6714" y="20030"/>
                  <a:pt x="6736" y="20034"/>
                  <a:pt x="6759" y="20038"/>
                </a:cubicBezTo>
                <a:cubicBezTo>
                  <a:pt x="6839" y="20051"/>
                  <a:pt x="6938" y="20069"/>
                  <a:pt x="7023" y="20069"/>
                </a:cubicBezTo>
                <a:cubicBezTo>
                  <a:pt x="7115" y="20070"/>
                  <a:pt x="7173" y="20048"/>
                  <a:pt x="7215" y="20007"/>
                </a:cubicBezTo>
                <a:cubicBezTo>
                  <a:pt x="7354" y="19870"/>
                  <a:pt x="7367" y="19723"/>
                  <a:pt x="7376" y="19624"/>
                </a:cubicBezTo>
                <a:cubicBezTo>
                  <a:pt x="7385" y="19526"/>
                  <a:pt x="7390" y="19501"/>
                  <a:pt x="7554" y="19482"/>
                </a:cubicBezTo>
                <a:cubicBezTo>
                  <a:pt x="7577" y="19480"/>
                  <a:pt x="7599" y="19482"/>
                  <a:pt x="7621" y="19482"/>
                </a:cubicBezTo>
                <a:cubicBezTo>
                  <a:pt x="7698" y="19482"/>
                  <a:pt x="7775" y="19495"/>
                  <a:pt x="7858" y="19509"/>
                </a:cubicBezTo>
                <a:cubicBezTo>
                  <a:pt x="7944" y="19523"/>
                  <a:pt x="8032" y="19535"/>
                  <a:pt x="8122" y="19535"/>
                </a:cubicBezTo>
                <a:cubicBezTo>
                  <a:pt x="8295" y="19535"/>
                  <a:pt x="8435" y="19483"/>
                  <a:pt x="8555" y="19367"/>
                </a:cubicBezTo>
                <a:cubicBezTo>
                  <a:pt x="8629" y="19297"/>
                  <a:pt x="8689" y="19220"/>
                  <a:pt x="8743" y="19152"/>
                </a:cubicBezTo>
                <a:cubicBezTo>
                  <a:pt x="8866" y="18998"/>
                  <a:pt x="8956" y="18885"/>
                  <a:pt x="9132" y="18885"/>
                </a:cubicBezTo>
                <a:cubicBezTo>
                  <a:pt x="9153" y="18885"/>
                  <a:pt x="9171" y="18887"/>
                  <a:pt x="9195" y="18890"/>
                </a:cubicBezTo>
                <a:cubicBezTo>
                  <a:pt x="9319" y="18906"/>
                  <a:pt x="9429" y="18983"/>
                  <a:pt x="9552" y="19095"/>
                </a:cubicBezTo>
                <a:lnTo>
                  <a:pt x="9767" y="19289"/>
                </a:lnTo>
                <a:lnTo>
                  <a:pt x="9700" y="18817"/>
                </a:lnTo>
                <a:cubicBezTo>
                  <a:pt x="9654" y="18515"/>
                  <a:pt x="9607" y="18228"/>
                  <a:pt x="9597" y="17936"/>
                </a:cubicBezTo>
                <a:cubicBezTo>
                  <a:pt x="9585" y="17599"/>
                  <a:pt x="9533" y="17272"/>
                  <a:pt x="9485" y="16988"/>
                </a:cubicBezTo>
                <a:lnTo>
                  <a:pt x="9467" y="16872"/>
                </a:lnTo>
                <a:cubicBezTo>
                  <a:pt x="9388" y="16413"/>
                  <a:pt x="9310" y="15976"/>
                  <a:pt x="9333" y="15525"/>
                </a:cubicBezTo>
                <a:cubicBezTo>
                  <a:pt x="9353" y="15108"/>
                  <a:pt x="9315" y="14720"/>
                  <a:pt x="9275" y="14346"/>
                </a:cubicBezTo>
                <a:cubicBezTo>
                  <a:pt x="9209" y="13724"/>
                  <a:pt x="9148" y="13139"/>
                  <a:pt x="9373" y="12485"/>
                </a:cubicBezTo>
                <a:cubicBezTo>
                  <a:pt x="9671" y="11619"/>
                  <a:pt x="9948" y="11353"/>
                  <a:pt x="10567" y="11353"/>
                </a:cubicBezTo>
                <a:cubicBezTo>
                  <a:pt x="10670" y="11353"/>
                  <a:pt x="10786" y="11364"/>
                  <a:pt x="10920" y="11379"/>
                </a:cubicBezTo>
                <a:cubicBezTo>
                  <a:pt x="10958" y="11384"/>
                  <a:pt x="10996" y="11384"/>
                  <a:pt x="11031" y="11384"/>
                </a:cubicBezTo>
                <a:cubicBezTo>
                  <a:pt x="11508" y="11384"/>
                  <a:pt x="11669" y="10988"/>
                  <a:pt x="11827" y="10603"/>
                </a:cubicBezTo>
                <a:cubicBezTo>
                  <a:pt x="11883" y="10468"/>
                  <a:pt x="11942" y="10324"/>
                  <a:pt x="12015" y="10189"/>
                </a:cubicBezTo>
                <a:cubicBezTo>
                  <a:pt x="12496" y="9298"/>
                  <a:pt x="13126" y="9232"/>
                  <a:pt x="14012" y="9136"/>
                </a:cubicBezTo>
                <a:cubicBezTo>
                  <a:pt x="15054" y="9025"/>
                  <a:pt x="15111" y="8246"/>
                  <a:pt x="15076" y="7317"/>
                </a:cubicBezTo>
                <a:lnTo>
                  <a:pt x="15067" y="7170"/>
                </a:lnTo>
                <a:lnTo>
                  <a:pt x="14946" y="7202"/>
                </a:lnTo>
                <a:cubicBezTo>
                  <a:pt x="14943" y="7203"/>
                  <a:pt x="14936" y="7202"/>
                  <a:pt x="14924" y="7202"/>
                </a:cubicBezTo>
                <a:cubicBezTo>
                  <a:pt x="14914" y="7202"/>
                  <a:pt x="14903" y="7203"/>
                  <a:pt x="14893" y="7202"/>
                </a:cubicBezTo>
                <a:cubicBezTo>
                  <a:pt x="15093" y="6746"/>
                  <a:pt x="15508" y="6501"/>
                  <a:pt x="15912" y="6264"/>
                </a:cubicBezTo>
                <a:cubicBezTo>
                  <a:pt x="16009" y="6206"/>
                  <a:pt x="16106" y="6149"/>
                  <a:pt x="16198" y="6091"/>
                </a:cubicBezTo>
                <a:cubicBezTo>
                  <a:pt x="16861" y="5670"/>
                  <a:pt x="17332" y="5243"/>
                  <a:pt x="17726" y="4712"/>
                </a:cubicBezTo>
                <a:lnTo>
                  <a:pt x="17851" y="4539"/>
                </a:lnTo>
                <a:cubicBezTo>
                  <a:pt x="17893" y="4481"/>
                  <a:pt x="17934" y="4428"/>
                  <a:pt x="17976" y="4371"/>
                </a:cubicBezTo>
                <a:lnTo>
                  <a:pt x="18070" y="4240"/>
                </a:lnTo>
                <a:cubicBezTo>
                  <a:pt x="18133" y="4157"/>
                  <a:pt x="18199" y="4077"/>
                  <a:pt x="18267" y="3994"/>
                </a:cubicBezTo>
                <a:cubicBezTo>
                  <a:pt x="18285" y="3970"/>
                  <a:pt x="18304" y="3945"/>
                  <a:pt x="18329" y="3915"/>
                </a:cubicBezTo>
                <a:lnTo>
                  <a:pt x="18370" y="3868"/>
                </a:lnTo>
                <a:cubicBezTo>
                  <a:pt x="18455" y="3770"/>
                  <a:pt x="18532" y="3693"/>
                  <a:pt x="18606" y="3622"/>
                </a:cubicBezTo>
                <a:cubicBezTo>
                  <a:pt x="18629" y="3599"/>
                  <a:pt x="18649" y="3576"/>
                  <a:pt x="18674" y="3554"/>
                </a:cubicBezTo>
                <a:cubicBezTo>
                  <a:pt x="18732" y="3501"/>
                  <a:pt x="18795" y="3455"/>
                  <a:pt x="18861" y="3407"/>
                </a:cubicBezTo>
                <a:cubicBezTo>
                  <a:pt x="18889" y="3385"/>
                  <a:pt x="18916" y="3364"/>
                  <a:pt x="18946" y="3344"/>
                </a:cubicBezTo>
                <a:cubicBezTo>
                  <a:pt x="19017" y="3296"/>
                  <a:pt x="19085" y="3256"/>
                  <a:pt x="19152" y="3218"/>
                </a:cubicBezTo>
                <a:cubicBezTo>
                  <a:pt x="19319" y="3124"/>
                  <a:pt x="19479" y="3034"/>
                  <a:pt x="19621" y="2846"/>
                </a:cubicBezTo>
                <a:cubicBezTo>
                  <a:pt x="19697" y="2745"/>
                  <a:pt x="19761" y="2629"/>
                  <a:pt x="19822" y="2516"/>
                </a:cubicBezTo>
                <a:cubicBezTo>
                  <a:pt x="19890" y="2390"/>
                  <a:pt x="19962" y="2261"/>
                  <a:pt x="20050" y="2154"/>
                </a:cubicBezTo>
                <a:cubicBezTo>
                  <a:pt x="20413" y="1708"/>
                  <a:pt x="20721" y="1218"/>
                  <a:pt x="21020" y="744"/>
                </a:cubicBezTo>
                <a:cubicBezTo>
                  <a:pt x="21126" y="576"/>
                  <a:pt x="21233" y="413"/>
                  <a:pt x="21342" y="246"/>
                </a:cubicBezTo>
                <a:lnTo>
                  <a:pt x="21498" y="0"/>
                </a:lnTo>
                <a:close/>
              </a:path>
            </a:pathLst>
          </a:custGeom>
          <a:solidFill>
            <a:srgbClr val="ACB9CA"/>
          </a:solidFill>
          <a:ln w="6350">
            <a:solidFill>
              <a:srgbClr val="FFFFFF"/>
            </a:solidFill>
            <a:miter lim="400000"/>
          </a:ln>
        </p:spPr>
        <p:txBody>
          <a:bodyPr lIns="50800" tIns="50800" rIns="50800" bIns="50800" anchor="ctr"/>
          <a:lstStyle/>
          <a:p>
            <a:pPr>
              <a:defRPr sz="4300">
                <a:latin typeface="Gill Sans"/>
                <a:ea typeface="Gill Sans"/>
                <a:cs typeface="Gill Sans"/>
                <a:sym typeface="Gill Sans"/>
              </a:defRPr>
            </a:pPr>
            <a:endParaRPr/>
          </a:p>
        </p:txBody>
      </p:sp>
      <p:sp>
        <p:nvSpPr>
          <p:cNvPr id="136" name="Shape"/>
          <p:cNvSpPr/>
          <p:nvPr/>
        </p:nvSpPr>
        <p:spPr>
          <a:xfrm>
            <a:off x="2665015" y="6360316"/>
            <a:ext cx="1204255" cy="950520"/>
          </a:xfrm>
          <a:custGeom>
            <a:avLst/>
            <a:gdLst/>
            <a:ahLst/>
            <a:cxnLst>
              <a:cxn ang="0">
                <a:pos x="wd2" y="hd2"/>
              </a:cxn>
              <a:cxn ang="5400000">
                <a:pos x="wd2" y="hd2"/>
              </a:cxn>
              <a:cxn ang="10800000">
                <a:pos x="wd2" y="hd2"/>
              </a:cxn>
              <a:cxn ang="16200000">
                <a:pos x="wd2" y="hd2"/>
              </a:cxn>
            </a:cxnLst>
            <a:rect l="0" t="0" r="r" b="b"/>
            <a:pathLst>
              <a:path w="21578" h="21592" extrusionOk="0">
                <a:moveTo>
                  <a:pt x="5518" y="0"/>
                </a:moveTo>
                <a:cubicBezTo>
                  <a:pt x="5461" y="1"/>
                  <a:pt x="5404" y="6"/>
                  <a:pt x="5348" y="18"/>
                </a:cubicBezTo>
                <a:cubicBezTo>
                  <a:pt x="4653" y="166"/>
                  <a:pt x="4417" y="1001"/>
                  <a:pt x="4231" y="1686"/>
                </a:cubicBezTo>
                <a:cubicBezTo>
                  <a:pt x="4202" y="1793"/>
                  <a:pt x="4175" y="1896"/>
                  <a:pt x="4146" y="1993"/>
                </a:cubicBezTo>
                <a:cubicBezTo>
                  <a:pt x="4118" y="2084"/>
                  <a:pt x="4095" y="2201"/>
                  <a:pt x="4075" y="2326"/>
                </a:cubicBezTo>
                <a:cubicBezTo>
                  <a:pt x="4049" y="2482"/>
                  <a:pt x="4014" y="2705"/>
                  <a:pt x="3961" y="2777"/>
                </a:cubicBezTo>
                <a:cubicBezTo>
                  <a:pt x="3844" y="2934"/>
                  <a:pt x="3804" y="2939"/>
                  <a:pt x="3805" y="2939"/>
                </a:cubicBezTo>
                <a:cubicBezTo>
                  <a:pt x="3795" y="2938"/>
                  <a:pt x="3768" y="2924"/>
                  <a:pt x="3748" y="2912"/>
                </a:cubicBezTo>
                <a:cubicBezTo>
                  <a:pt x="3677" y="2871"/>
                  <a:pt x="3569" y="2823"/>
                  <a:pt x="3406" y="2813"/>
                </a:cubicBezTo>
                <a:cubicBezTo>
                  <a:pt x="3378" y="2811"/>
                  <a:pt x="3349" y="2811"/>
                  <a:pt x="3321" y="2813"/>
                </a:cubicBezTo>
                <a:cubicBezTo>
                  <a:pt x="2965" y="2835"/>
                  <a:pt x="2722" y="3019"/>
                  <a:pt x="2588" y="3291"/>
                </a:cubicBezTo>
                <a:cubicBezTo>
                  <a:pt x="2367" y="3743"/>
                  <a:pt x="2517" y="4390"/>
                  <a:pt x="2652" y="4842"/>
                </a:cubicBezTo>
                <a:cubicBezTo>
                  <a:pt x="2896" y="5652"/>
                  <a:pt x="2576" y="5965"/>
                  <a:pt x="1991" y="6446"/>
                </a:cubicBezTo>
                <a:cubicBezTo>
                  <a:pt x="1709" y="6678"/>
                  <a:pt x="1417" y="6915"/>
                  <a:pt x="1209" y="7267"/>
                </a:cubicBezTo>
                <a:cubicBezTo>
                  <a:pt x="1169" y="7334"/>
                  <a:pt x="1144" y="7418"/>
                  <a:pt x="1124" y="7519"/>
                </a:cubicBezTo>
                <a:lnTo>
                  <a:pt x="1116" y="7546"/>
                </a:lnTo>
                <a:lnTo>
                  <a:pt x="1116" y="7627"/>
                </a:lnTo>
                <a:lnTo>
                  <a:pt x="1138" y="7672"/>
                </a:lnTo>
                <a:cubicBezTo>
                  <a:pt x="1270" y="8000"/>
                  <a:pt x="1401" y="8416"/>
                  <a:pt x="1466" y="8885"/>
                </a:cubicBezTo>
                <a:cubicBezTo>
                  <a:pt x="1530" y="9354"/>
                  <a:pt x="1528" y="9875"/>
                  <a:pt x="1394" y="10413"/>
                </a:cubicBezTo>
                <a:cubicBezTo>
                  <a:pt x="1384" y="10454"/>
                  <a:pt x="1372" y="10497"/>
                  <a:pt x="1358" y="10544"/>
                </a:cubicBezTo>
                <a:cubicBezTo>
                  <a:pt x="1343" y="10590"/>
                  <a:pt x="1327" y="10639"/>
                  <a:pt x="1308" y="10692"/>
                </a:cubicBezTo>
                <a:lnTo>
                  <a:pt x="1266" y="10819"/>
                </a:lnTo>
                <a:cubicBezTo>
                  <a:pt x="1085" y="11365"/>
                  <a:pt x="858" y="12049"/>
                  <a:pt x="1074" y="12505"/>
                </a:cubicBezTo>
                <a:cubicBezTo>
                  <a:pt x="1141" y="12648"/>
                  <a:pt x="1242" y="12754"/>
                  <a:pt x="1380" y="12820"/>
                </a:cubicBezTo>
                <a:cubicBezTo>
                  <a:pt x="1281" y="12961"/>
                  <a:pt x="1164" y="13098"/>
                  <a:pt x="1038" y="13244"/>
                </a:cubicBezTo>
                <a:cubicBezTo>
                  <a:pt x="691" y="13646"/>
                  <a:pt x="291" y="14107"/>
                  <a:pt x="263" y="14740"/>
                </a:cubicBezTo>
                <a:lnTo>
                  <a:pt x="256" y="14939"/>
                </a:lnTo>
                <a:lnTo>
                  <a:pt x="420" y="14966"/>
                </a:lnTo>
                <a:cubicBezTo>
                  <a:pt x="943" y="15038"/>
                  <a:pt x="938" y="15035"/>
                  <a:pt x="903" y="15453"/>
                </a:cubicBezTo>
                <a:cubicBezTo>
                  <a:pt x="895" y="15545"/>
                  <a:pt x="888" y="15648"/>
                  <a:pt x="882" y="15768"/>
                </a:cubicBezTo>
                <a:cubicBezTo>
                  <a:pt x="840" y="16612"/>
                  <a:pt x="836" y="17437"/>
                  <a:pt x="868" y="18229"/>
                </a:cubicBezTo>
                <a:cubicBezTo>
                  <a:pt x="671" y="18400"/>
                  <a:pt x="536" y="18631"/>
                  <a:pt x="405" y="18851"/>
                </a:cubicBezTo>
                <a:cubicBezTo>
                  <a:pt x="350" y="18945"/>
                  <a:pt x="296" y="19041"/>
                  <a:pt x="235" y="19131"/>
                </a:cubicBezTo>
                <a:lnTo>
                  <a:pt x="0" y="19473"/>
                </a:lnTo>
                <a:lnTo>
                  <a:pt x="356" y="19482"/>
                </a:lnTo>
                <a:lnTo>
                  <a:pt x="526" y="19482"/>
                </a:lnTo>
                <a:cubicBezTo>
                  <a:pt x="620" y="19483"/>
                  <a:pt x="711" y="19483"/>
                  <a:pt x="803" y="19495"/>
                </a:cubicBezTo>
                <a:cubicBezTo>
                  <a:pt x="892" y="19506"/>
                  <a:pt x="979" y="19519"/>
                  <a:pt x="1060" y="19546"/>
                </a:cubicBezTo>
                <a:cubicBezTo>
                  <a:pt x="1061" y="19585"/>
                  <a:pt x="1061" y="19621"/>
                  <a:pt x="1060" y="19663"/>
                </a:cubicBezTo>
                <a:cubicBezTo>
                  <a:pt x="1037" y="20270"/>
                  <a:pt x="678" y="20792"/>
                  <a:pt x="704" y="21403"/>
                </a:cubicBezTo>
                <a:cubicBezTo>
                  <a:pt x="707" y="21466"/>
                  <a:pt x="714" y="21530"/>
                  <a:pt x="725" y="21592"/>
                </a:cubicBezTo>
                <a:cubicBezTo>
                  <a:pt x="1608" y="21320"/>
                  <a:pt x="2513" y="21179"/>
                  <a:pt x="3421" y="21213"/>
                </a:cubicBezTo>
                <a:cubicBezTo>
                  <a:pt x="3927" y="21232"/>
                  <a:pt x="4431" y="21302"/>
                  <a:pt x="4928" y="21421"/>
                </a:cubicBezTo>
                <a:cubicBezTo>
                  <a:pt x="4875" y="20912"/>
                  <a:pt x="5100" y="20423"/>
                  <a:pt x="5476" y="20231"/>
                </a:cubicBezTo>
                <a:cubicBezTo>
                  <a:pt x="6155" y="19883"/>
                  <a:pt x="6864" y="20679"/>
                  <a:pt x="7559" y="20438"/>
                </a:cubicBezTo>
                <a:cubicBezTo>
                  <a:pt x="7965" y="20297"/>
                  <a:pt x="8262" y="19839"/>
                  <a:pt x="8647" y="19780"/>
                </a:cubicBezTo>
                <a:cubicBezTo>
                  <a:pt x="9001" y="19726"/>
                  <a:pt x="9376" y="19959"/>
                  <a:pt x="9671" y="19645"/>
                </a:cubicBezTo>
                <a:cubicBezTo>
                  <a:pt x="10051" y="19239"/>
                  <a:pt x="9713" y="18520"/>
                  <a:pt x="9856" y="17968"/>
                </a:cubicBezTo>
                <a:cubicBezTo>
                  <a:pt x="10341" y="16097"/>
                  <a:pt x="12201" y="18131"/>
                  <a:pt x="13120" y="17400"/>
                </a:cubicBezTo>
                <a:cubicBezTo>
                  <a:pt x="13750" y="16899"/>
                  <a:pt x="13726" y="15532"/>
                  <a:pt x="14486" y="15290"/>
                </a:cubicBezTo>
                <a:cubicBezTo>
                  <a:pt x="15195" y="15064"/>
                  <a:pt x="16256" y="16377"/>
                  <a:pt x="16640" y="15236"/>
                </a:cubicBezTo>
                <a:cubicBezTo>
                  <a:pt x="16779" y="14824"/>
                  <a:pt x="16504" y="14320"/>
                  <a:pt x="16711" y="13938"/>
                </a:cubicBezTo>
                <a:cubicBezTo>
                  <a:pt x="16911" y="13570"/>
                  <a:pt x="17318" y="13681"/>
                  <a:pt x="17679" y="13758"/>
                </a:cubicBezTo>
                <a:cubicBezTo>
                  <a:pt x="18166" y="13862"/>
                  <a:pt x="18634" y="13800"/>
                  <a:pt x="18994" y="13397"/>
                </a:cubicBezTo>
                <a:cubicBezTo>
                  <a:pt x="19439" y="12899"/>
                  <a:pt x="19541" y="12053"/>
                  <a:pt x="19997" y="11567"/>
                </a:cubicBezTo>
                <a:cubicBezTo>
                  <a:pt x="20499" y="11032"/>
                  <a:pt x="21337" y="10979"/>
                  <a:pt x="21550" y="10153"/>
                </a:cubicBezTo>
                <a:cubicBezTo>
                  <a:pt x="21600" y="9958"/>
                  <a:pt x="21589" y="9736"/>
                  <a:pt x="21465" y="9614"/>
                </a:cubicBezTo>
                <a:cubicBezTo>
                  <a:pt x="21304" y="9457"/>
                  <a:pt x="21092" y="9590"/>
                  <a:pt x="20893" y="9611"/>
                </a:cubicBezTo>
                <a:cubicBezTo>
                  <a:pt x="20815" y="9619"/>
                  <a:pt x="20736" y="9607"/>
                  <a:pt x="20658" y="9602"/>
                </a:cubicBezTo>
                <a:cubicBezTo>
                  <a:pt x="20578" y="9596"/>
                  <a:pt x="20497" y="9598"/>
                  <a:pt x="20416" y="9602"/>
                </a:cubicBezTo>
                <a:cubicBezTo>
                  <a:pt x="20243" y="9610"/>
                  <a:pt x="20018" y="9612"/>
                  <a:pt x="19805" y="9710"/>
                </a:cubicBezTo>
                <a:cubicBezTo>
                  <a:pt x="19523" y="9839"/>
                  <a:pt x="19185" y="10070"/>
                  <a:pt x="18887" y="10269"/>
                </a:cubicBezTo>
                <a:cubicBezTo>
                  <a:pt x="18768" y="10348"/>
                  <a:pt x="18651" y="10418"/>
                  <a:pt x="18546" y="10485"/>
                </a:cubicBezTo>
                <a:cubicBezTo>
                  <a:pt x="18464" y="10537"/>
                  <a:pt x="18389" y="10590"/>
                  <a:pt x="18319" y="10638"/>
                </a:cubicBezTo>
                <a:cubicBezTo>
                  <a:pt x="18109" y="10782"/>
                  <a:pt x="17942" y="10897"/>
                  <a:pt x="17735" y="10945"/>
                </a:cubicBezTo>
                <a:cubicBezTo>
                  <a:pt x="17654" y="10964"/>
                  <a:pt x="17572" y="10972"/>
                  <a:pt x="17479" y="10972"/>
                </a:cubicBezTo>
                <a:cubicBezTo>
                  <a:pt x="17445" y="10972"/>
                  <a:pt x="17311" y="10963"/>
                  <a:pt x="17273" y="10963"/>
                </a:cubicBezTo>
                <a:cubicBezTo>
                  <a:pt x="17200" y="10963"/>
                  <a:pt x="17113" y="10968"/>
                  <a:pt x="17017" y="10972"/>
                </a:cubicBezTo>
                <a:cubicBezTo>
                  <a:pt x="16907" y="10976"/>
                  <a:pt x="16783" y="10981"/>
                  <a:pt x="16662" y="10981"/>
                </a:cubicBezTo>
                <a:cubicBezTo>
                  <a:pt x="16163" y="10981"/>
                  <a:pt x="16043" y="10893"/>
                  <a:pt x="16014" y="10855"/>
                </a:cubicBezTo>
                <a:cubicBezTo>
                  <a:pt x="15915" y="10722"/>
                  <a:pt x="15880" y="9934"/>
                  <a:pt x="15929" y="9421"/>
                </a:cubicBezTo>
                <a:lnTo>
                  <a:pt x="15943" y="9286"/>
                </a:lnTo>
                <a:lnTo>
                  <a:pt x="15858" y="9214"/>
                </a:lnTo>
                <a:cubicBezTo>
                  <a:pt x="15682" y="9066"/>
                  <a:pt x="15478" y="8992"/>
                  <a:pt x="15282" y="8925"/>
                </a:cubicBezTo>
                <a:cubicBezTo>
                  <a:pt x="15254" y="8916"/>
                  <a:pt x="15225" y="8907"/>
                  <a:pt x="15197" y="8898"/>
                </a:cubicBezTo>
                <a:cubicBezTo>
                  <a:pt x="15204" y="8164"/>
                  <a:pt x="14914" y="7410"/>
                  <a:pt x="14393" y="6843"/>
                </a:cubicBezTo>
                <a:cubicBezTo>
                  <a:pt x="14123" y="6549"/>
                  <a:pt x="13817" y="6406"/>
                  <a:pt x="13547" y="6284"/>
                </a:cubicBezTo>
                <a:cubicBezTo>
                  <a:pt x="13252" y="6151"/>
                  <a:pt x="12994" y="6039"/>
                  <a:pt x="12814" y="5761"/>
                </a:cubicBezTo>
                <a:lnTo>
                  <a:pt x="12558" y="5373"/>
                </a:lnTo>
                <a:lnTo>
                  <a:pt x="12523" y="5770"/>
                </a:lnTo>
                <a:cubicBezTo>
                  <a:pt x="12391" y="5794"/>
                  <a:pt x="12273" y="5806"/>
                  <a:pt x="12167" y="5806"/>
                </a:cubicBezTo>
                <a:cubicBezTo>
                  <a:pt x="11901" y="5806"/>
                  <a:pt x="11721" y="5739"/>
                  <a:pt x="11620" y="5590"/>
                </a:cubicBezTo>
                <a:cubicBezTo>
                  <a:pt x="11419" y="5294"/>
                  <a:pt x="11497" y="4670"/>
                  <a:pt x="11577" y="4012"/>
                </a:cubicBezTo>
                <a:cubicBezTo>
                  <a:pt x="11657" y="3354"/>
                  <a:pt x="11738" y="2669"/>
                  <a:pt x="11570" y="2128"/>
                </a:cubicBezTo>
                <a:cubicBezTo>
                  <a:pt x="11334" y="1370"/>
                  <a:pt x="10872" y="1280"/>
                  <a:pt x="10496" y="1280"/>
                </a:cubicBezTo>
                <a:cubicBezTo>
                  <a:pt x="10366" y="1280"/>
                  <a:pt x="10231" y="1294"/>
                  <a:pt x="10098" y="1308"/>
                </a:cubicBezTo>
                <a:cubicBezTo>
                  <a:pt x="9982" y="1319"/>
                  <a:pt x="9861" y="1324"/>
                  <a:pt x="9735" y="1326"/>
                </a:cubicBezTo>
                <a:cubicBezTo>
                  <a:pt x="9634" y="1326"/>
                  <a:pt x="9521" y="1310"/>
                  <a:pt x="9401" y="1289"/>
                </a:cubicBezTo>
                <a:cubicBezTo>
                  <a:pt x="9271" y="1267"/>
                  <a:pt x="9141" y="1234"/>
                  <a:pt x="9010" y="1235"/>
                </a:cubicBezTo>
                <a:cubicBezTo>
                  <a:pt x="8943" y="1236"/>
                  <a:pt x="8879" y="1248"/>
                  <a:pt x="8818" y="1262"/>
                </a:cubicBezTo>
                <a:cubicBezTo>
                  <a:pt x="8815" y="1263"/>
                  <a:pt x="8693" y="1317"/>
                  <a:pt x="8544" y="1402"/>
                </a:cubicBezTo>
                <a:cubicBezTo>
                  <a:pt x="8394" y="1487"/>
                  <a:pt x="8216" y="1604"/>
                  <a:pt x="8100" y="1731"/>
                </a:cubicBezTo>
                <a:cubicBezTo>
                  <a:pt x="7942" y="1603"/>
                  <a:pt x="7765" y="1441"/>
                  <a:pt x="7581" y="1271"/>
                </a:cubicBezTo>
                <a:cubicBezTo>
                  <a:pt x="6930" y="673"/>
                  <a:pt x="6194" y="-8"/>
                  <a:pt x="5518" y="0"/>
                </a:cubicBezTo>
                <a:close/>
              </a:path>
            </a:pathLst>
          </a:custGeom>
          <a:solidFill>
            <a:srgbClr val="C0CADA"/>
          </a:solidFill>
          <a:ln w="6350">
            <a:solidFill>
              <a:srgbClr val="FFFFFF"/>
            </a:solidFill>
            <a:miter lim="400000"/>
          </a:ln>
        </p:spPr>
        <p:txBody>
          <a:bodyPr lIns="50800" tIns="50800" rIns="50800" bIns="50800" anchor="ctr"/>
          <a:lstStyle/>
          <a:p>
            <a:pPr>
              <a:defRPr sz="4300">
                <a:latin typeface="Gill Sans"/>
                <a:ea typeface="Gill Sans"/>
                <a:cs typeface="Gill Sans"/>
                <a:sym typeface="Gill Sans"/>
              </a:defRPr>
            </a:pPr>
            <a:endParaRPr/>
          </a:p>
        </p:txBody>
      </p:sp>
      <p:grpSp>
        <p:nvGrpSpPr>
          <p:cNvPr id="259" name="Group"/>
          <p:cNvGrpSpPr/>
          <p:nvPr/>
        </p:nvGrpSpPr>
        <p:grpSpPr>
          <a:xfrm>
            <a:off x="628953" y="2076944"/>
            <a:ext cx="6857243" cy="7205875"/>
            <a:chOff x="0" y="0"/>
            <a:chExt cx="6857242" cy="7205873"/>
          </a:xfrm>
        </p:grpSpPr>
        <p:sp>
          <p:nvSpPr>
            <p:cNvPr id="137" name="Shape"/>
            <p:cNvSpPr/>
            <p:nvPr/>
          </p:nvSpPr>
          <p:spPr>
            <a:xfrm>
              <a:off x="982228" y="3698338"/>
              <a:ext cx="1919565" cy="1574205"/>
            </a:xfrm>
            <a:custGeom>
              <a:avLst/>
              <a:gdLst/>
              <a:ahLst/>
              <a:cxnLst>
                <a:cxn ang="0">
                  <a:pos x="wd2" y="hd2"/>
                </a:cxn>
                <a:cxn ang="5400000">
                  <a:pos x="wd2" y="hd2"/>
                </a:cxn>
                <a:cxn ang="10800000">
                  <a:pos x="wd2" y="hd2"/>
                </a:cxn>
                <a:cxn ang="16200000">
                  <a:pos x="wd2" y="hd2"/>
                </a:cxn>
              </a:cxnLst>
              <a:rect l="0" t="0" r="r" b="b"/>
              <a:pathLst>
                <a:path w="21448" h="21600" extrusionOk="0">
                  <a:moveTo>
                    <a:pt x="3352" y="21503"/>
                  </a:moveTo>
                  <a:cubicBezTo>
                    <a:pt x="3333" y="21464"/>
                    <a:pt x="3313" y="21425"/>
                    <a:pt x="3290" y="21388"/>
                  </a:cubicBezTo>
                  <a:cubicBezTo>
                    <a:pt x="3151" y="21168"/>
                    <a:pt x="2715" y="20900"/>
                    <a:pt x="2402" y="20900"/>
                  </a:cubicBezTo>
                  <a:cubicBezTo>
                    <a:pt x="2318" y="20900"/>
                    <a:pt x="2250" y="20919"/>
                    <a:pt x="2200" y="20956"/>
                  </a:cubicBezTo>
                  <a:cubicBezTo>
                    <a:pt x="2148" y="20994"/>
                    <a:pt x="2099" y="21040"/>
                    <a:pt x="2053" y="21092"/>
                  </a:cubicBezTo>
                  <a:lnTo>
                    <a:pt x="1964" y="21193"/>
                  </a:lnTo>
                  <a:lnTo>
                    <a:pt x="1863" y="21015"/>
                  </a:lnTo>
                  <a:cubicBezTo>
                    <a:pt x="1758" y="20830"/>
                    <a:pt x="1650" y="20639"/>
                    <a:pt x="1582" y="20408"/>
                  </a:cubicBezTo>
                  <a:cubicBezTo>
                    <a:pt x="1380" y="19715"/>
                    <a:pt x="1307" y="18979"/>
                    <a:pt x="1236" y="18267"/>
                  </a:cubicBezTo>
                  <a:cubicBezTo>
                    <a:pt x="1202" y="17923"/>
                    <a:pt x="1167" y="17568"/>
                    <a:pt x="1117" y="17225"/>
                  </a:cubicBezTo>
                  <a:cubicBezTo>
                    <a:pt x="765" y="14782"/>
                    <a:pt x="456" y="12343"/>
                    <a:pt x="226" y="10492"/>
                  </a:cubicBezTo>
                  <a:cubicBezTo>
                    <a:pt x="17" y="8831"/>
                    <a:pt x="-142" y="7214"/>
                    <a:pt x="198" y="5690"/>
                  </a:cubicBezTo>
                  <a:lnTo>
                    <a:pt x="238" y="5510"/>
                  </a:lnTo>
                  <a:lnTo>
                    <a:pt x="361" y="5619"/>
                  </a:lnTo>
                  <a:cubicBezTo>
                    <a:pt x="495" y="5737"/>
                    <a:pt x="636" y="5843"/>
                    <a:pt x="770" y="5924"/>
                  </a:cubicBezTo>
                  <a:lnTo>
                    <a:pt x="840" y="5966"/>
                  </a:lnTo>
                  <a:lnTo>
                    <a:pt x="827" y="6060"/>
                  </a:lnTo>
                  <a:cubicBezTo>
                    <a:pt x="828" y="6266"/>
                    <a:pt x="959" y="6428"/>
                    <a:pt x="1122" y="6428"/>
                  </a:cubicBezTo>
                  <a:cubicBezTo>
                    <a:pt x="1242" y="6428"/>
                    <a:pt x="1349" y="6340"/>
                    <a:pt x="1394" y="6203"/>
                  </a:cubicBezTo>
                  <a:lnTo>
                    <a:pt x="1416" y="6136"/>
                  </a:lnTo>
                  <a:lnTo>
                    <a:pt x="1474" y="6124"/>
                  </a:lnTo>
                  <a:cubicBezTo>
                    <a:pt x="1659" y="6084"/>
                    <a:pt x="1774" y="5930"/>
                    <a:pt x="1827" y="5653"/>
                  </a:cubicBezTo>
                  <a:cubicBezTo>
                    <a:pt x="1837" y="5598"/>
                    <a:pt x="1835" y="5485"/>
                    <a:pt x="1834" y="5375"/>
                  </a:cubicBezTo>
                  <a:cubicBezTo>
                    <a:pt x="1829" y="5089"/>
                    <a:pt x="1824" y="4765"/>
                    <a:pt x="1964" y="4590"/>
                  </a:cubicBezTo>
                  <a:cubicBezTo>
                    <a:pt x="2022" y="4517"/>
                    <a:pt x="2100" y="4479"/>
                    <a:pt x="2189" y="4479"/>
                  </a:cubicBezTo>
                  <a:cubicBezTo>
                    <a:pt x="2225" y="4479"/>
                    <a:pt x="2264" y="4485"/>
                    <a:pt x="2305" y="4497"/>
                  </a:cubicBezTo>
                  <a:cubicBezTo>
                    <a:pt x="2348" y="4510"/>
                    <a:pt x="2394" y="4525"/>
                    <a:pt x="2442" y="4541"/>
                  </a:cubicBezTo>
                  <a:cubicBezTo>
                    <a:pt x="2574" y="4585"/>
                    <a:pt x="2711" y="4631"/>
                    <a:pt x="2835" y="4631"/>
                  </a:cubicBezTo>
                  <a:cubicBezTo>
                    <a:pt x="2957" y="4631"/>
                    <a:pt x="3045" y="4586"/>
                    <a:pt x="3112" y="4488"/>
                  </a:cubicBezTo>
                  <a:cubicBezTo>
                    <a:pt x="3287" y="4228"/>
                    <a:pt x="3124" y="3776"/>
                    <a:pt x="3016" y="3477"/>
                  </a:cubicBezTo>
                  <a:lnTo>
                    <a:pt x="3006" y="3449"/>
                  </a:lnTo>
                  <a:cubicBezTo>
                    <a:pt x="2989" y="3402"/>
                    <a:pt x="2973" y="3360"/>
                    <a:pt x="2957" y="3320"/>
                  </a:cubicBezTo>
                  <a:cubicBezTo>
                    <a:pt x="2866" y="3085"/>
                    <a:pt x="2780" y="2863"/>
                    <a:pt x="3025" y="2575"/>
                  </a:cubicBezTo>
                  <a:cubicBezTo>
                    <a:pt x="3180" y="2392"/>
                    <a:pt x="3391" y="2301"/>
                    <a:pt x="3595" y="2213"/>
                  </a:cubicBezTo>
                  <a:cubicBezTo>
                    <a:pt x="3752" y="2146"/>
                    <a:pt x="3901" y="2082"/>
                    <a:pt x="4016" y="1982"/>
                  </a:cubicBezTo>
                  <a:cubicBezTo>
                    <a:pt x="4016" y="1982"/>
                    <a:pt x="4091" y="1919"/>
                    <a:pt x="4092" y="1918"/>
                  </a:cubicBezTo>
                  <a:cubicBezTo>
                    <a:pt x="4088" y="1916"/>
                    <a:pt x="4083" y="1915"/>
                    <a:pt x="4078" y="1913"/>
                  </a:cubicBezTo>
                  <a:cubicBezTo>
                    <a:pt x="4028" y="1892"/>
                    <a:pt x="3961" y="1882"/>
                    <a:pt x="3880" y="1882"/>
                  </a:cubicBezTo>
                  <a:cubicBezTo>
                    <a:pt x="3745" y="1882"/>
                    <a:pt x="3586" y="1911"/>
                    <a:pt x="3446" y="1936"/>
                  </a:cubicBezTo>
                  <a:cubicBezTo>
                    <a:pt x="3350" y="1953"/>
                    <a:pt x="3260" y="1969"/>
                    <a:pt x="3183" y="1976"/>
                  </a:cubicBezTo>
                  <a:lnTo>
                    <a:pt x="3075" y="1986"/>
                  </a:lnTo>
                  <a:lnTo>
                    <a:pt x="3066" y="1755"/>
                  </a:lnTo>
                  <a:cubicBezTo>
                    <a:pt x="3053" y="1443"/>
                    <a:pt x="3040" y="1122"/>
                    <a:pt x="3189" y="828"/>
                  </a:cubicBezTo>
                  <a:cubicBezTo>
                    <a:pt x="3284" y="642"/>
                    <a:pt x="3438" y="547"/>
                    <a:pt x="3573" y="463"/>
                  </a:cubicBezTo>
                  <a:cubicBezTo>
                    <a:pt x="3669" y="403"/>
                    <a:pt x="3761" y="346"/>
                    <a:pt x="3816" y="266"/>
                  </a:cubicBezTo>
                  <a:lnTo>
                    <a:pt x="3816" y="69"/>
                  </a:lnTo>
                  <a:lnTo>
                    <a:pt x="3979" y="198"/>
                  </a:lnTo>
                  <a:cubicBezTo>
                    <a:pt x="4062" y="264"/>
                    <a:pt x="4136" y="296"/>
                    <a:pt x="4205" y="296"/>
                  </a:cubicBezTo>
                  <a:cubicBezTo>
                    <a:pt x="4296" y="296"/>
                    <a:pt x="4381" y="241"/>
                    <a:pt x="4479" y="177"/>
                  </a:cubicBezTo>
                  <a:cubicBezTo>
                    <a:pt x="4606" y="94"/>
                    <a:pt x="4750" y="0"/>
                    <a:pt x="4947" y="0"/>
                  </a:cubicBezTo>
                  <a:cubicBezTo>
                    <a:pt x="4999" y="0"/>
                    <a:pt x="5053" y="7"/>
                    <a:pt x="5108" y="20"/>
                  </a:cubicBezTo>
                  <a:lnTo>
                    <a:pt x="5184" y="39"/>
                  </a:lnTo>
                  <a:lnTo>
                    <a:pt x="5192" y="135"/>
                  </a:lnTo>
                  <a:cubicBezTo>
                    <a:pt x="5205" y="300"/>
                    <a:pt x="5195" y="470"/>
                    <a:pt x="5186" y="633"/>
                  </a:cubicBezTo>
                  <a:cubicBezTo>
                    <a:pt x="5160" y="1093"/>
                    <a:pt x="5160" y="1359"/>
                    <a:pt x="5461" y="1466"/>
                  </a:cubicBezTo>
                  <a:cubicBezTo>
                    <a:pt x="5545" y="1495"/>
                    <a:pt x="5647" y="1501"/>
                    <a:pt x="5755" y="1507"/>
                  </a:cubicBezTo>
                  <a:cubicBezTo>
                    <a:pt x="5927" y="1517"/>
                    <a:pt x="6104" y="1526"/>
                    <a:pt x="6249" y="1632"/>
                  </a:cubicBezTo>
                  <a:cubicBezTo>
                    <a:pt x="6363" y="1716"/>
                    <a:pt x="6429" y="1849"/>
                    <a:pt x="6487" y="1967"/>
                  </a:cubicBezTo>
                  <a:cubicBezTo>
                    <a:pt x="6536" y="2067"/>
                    <a:pt x="6583" y="2161"/>
                    <a:pt x="6650" y="2211"/>
                  </a:cubicBezTo>
                  <a:cubicBezTo>
                    <a:pt x="6823" y="2343"/>
                    <a:pt x="7049" y="2404"/>
                    <a:pt x="7360" y="2404"/>
                  </a:cubicBezTo>
                  <a:cubicBezTo>
                    <a:pt x="7534" y="2404"/>
                    <a:pt x="7720" y="2385"/>
                    <a:pt x="7900" y="2368"/>
                  </a:cubicBezTo>
                  <a:cubicBezTo>
                    <a:pt x="8087" y="2349"/>
                    <a:pt x="8280" y="2330"/>
                    <a:pt x="8465" y="2330"/>
                  </a:cubicBezTo>
                  <a:cubicBezTo>
                    <a:pt x="8728" y="2330"/>
                    <a:pt x="8934" y="2368"/>
                    <a:pt x="9114" y="2449"/>
                  </a:cubicBezTo>
                  <a:lnTo>
                    <a:pt x="9179" y="2478"/>
                  </a:lnTo>
                  <a:lnTo>
                    <a:pt x="9183" y="2562"/>
                  </a:lnTo>
                  <a:cubicBezTo>
                    <a:pt x="9203" y="2901"/>
                    <a:pt x="9263" y="3306"/>
                    <a:pt x="9443" y="3306"/>
                  </a:cubicBezTo>
                  <a:cubicBezTo>
                    <a:pt x="9700" y="3306"/>
                    <a:pt x="10154" y="2699"/>
                    <a:pt x="10485" y="2256"/>
                  </a:cubicBezTo>
                  <a:cubicBezTo>
                    <a:pt x="10731" y="1928"/>
                    <a:pt x="10942" y="1645"/>
                    <a:pt x="11100" y="1540"/>
                  </a:cubicBezTo>
                  <a:cubicBezTo>
                    <a:pt x="11313" y="1397"/>
                    <a:pt x="11778" y="1156"/>
                    <a:pt x="12170" y="1156"/>
                  </a:cubicBezTo>
                  <a:cubicBezTo>
                    <a:pt x="12264" y="1156"/>
                    <a:pt x="12349" y="1171"/>
                    <a:pt x="12422" y="1199"/>
                  </a:cubicBezTo>
                  <a:cubicBezTo>
                    <a:pt x="12810" y="1350"/>
                    <a:pt x="12836" y="1709"/>
                    <a:pt x="12856" y="1998"/>
                  </a:cubicBezTo>
                  <a:cubicBezTo>
                    <a:pt x="12869" y="2180"/>
                    <a:pt x="12881" y="2338"/>
                    <a:pt x="12967" y="2443"/>
                  </a:cubicBezTo>
                  <a:cubicBezTo>
                    <a:pt x="13017" y="2503"/>
                    <a:pt x="13215" y="2564"/>
                    <a:pt x="13498" y="2564"/>
                  </a:cubicBezTo>
                  <a:cubicBezTo>
                    <a:pt x="13638" y="2564"/>
                    <a:pt x="13769" y="2547"/>
                    <a:pt x="13833" y="2521"/>
                  </a:cubicBezTo>
                  <a:cubicBezTo>
                    <a:pt x="13950" y="2473"/>
                    <a:pt x="14032" y="2359"/>
                    <a:pt x="14119" y="2239"/>
                  </a:cubicBezTo>
                  <a:cubicBezTo>
                    <a:pt x="14205" y="2120"/>
                    <a:pt x="14294" y="1996"/>
                    <a:pt x="14426" y="1918"/>
                  </a:cubicBezTo>
                  <a:cubicBezTo>
                    <a:pt x="14520" y="1862"/>
                    <a:pt x="14615" y="1834"/>
                    <a:pt x="14716" y="1834"/>
                  </a:cubicBezTo>
                  <a:cubicBezTo>
                    <a:pt x="14855" y="1834"/>
                    <a:pt x="14983" y="1887"/>
                    <a:pt x="15107" y="1938"/>
                  </a:cubicBezTo>
                  <a:cubicBezTo>
                    <a:pt x="15191" y="1972"/>
                    <a:pt x="15278" y="2007"/>
                    <a:pt x="15366" y="2025"/>
                  </a:cubicBezTo>
                  <a:cubicBezTo>
                    <a:pt x="15450" y="2042"/>
                    <a:pt x="15539" y="2051"/>
                    <a:pt x="15629" y="2051"/>
                  </a:cubicBezTo>
                  <a:cubicBezTo>
                    <a:pt x="15930" y="2051"/>
                    <a:pt x="16263" y="1955"/>
                    <a:pt x="16592" y="1775"/>
                  </a:cubicBezTo>
                  <a:cubicBezTo>
                    <a:pt x="16771" y="1676"/>
                    <a:pt x="16943" y="1628"/>
                    <a:pt x="17119" y="1628"/>
                  </a:cubicBezTo>
                  <a:cubicBezTo>
                    <a:pt x="17340" y="1628"/>
                    <a:pt x="17532" y="1701"/>
                    <a:pt x="17735" y="1779"/>
                  </a:cubicBezTo>
                  <a:cubicBezTo>
                    <a:pt x="17929" y="1853"/>
                    <a:pt x="18129" y="1930"/>
                    <a:pt x="18365" y="1940"/>
                  </a:cubicBezTo>
                  <a:cubicBezTo>
                    <a:pt x="18386" y="1941"/>
                    <a:pt x="18409" y="1941"/>
                    <a:pt x="18431" y="1941"/>
                  </a:cubicBezTo>
                  <a:cubicBezTo>
                    <a:pt x="18554" y="1941"/>
                    <a:pt x="18681" y="1929"/>
                    <a:pt x="18816" y="1915"/>
                  </a:cubicBezTo>
                  <a:cubicBezTo>
                    <a:pt x="18953" y="1901"/>
                    <a:pt x="19094" y="1887"/>
                    <a:pt x="19232" y="1887"/>
                  </a:cubicBezTo>
                  <a:cubicBezTo>
                    <a:pt x="19520" y="1887"/>
                    <a:pt x="19885" y="1940"/>
                    <a:pt x="20157" y="2357"/>
                  </a:cubicBezTo>
                  <a:cubicBezTo>
                    <a:pt x="20371" y="2687"/>
                    <a:pt x="20366" y="3104"/>
                    <a:pt x="20362" y="3472"/>
                  </a:cubicBezTo>
                  <a:cubicBezTo>
                    <a:pt x="20360" y="3609"/>
                    <a:pt x="20359" y="3739"/>
                    <a:pt x="20367" y="3863"/>
                  </a:cubicBezTo>
                  <a:cubicBezTo>
                    <a:pt x="20384" y="4103"/>
                    <a:pt x="20442" y="4329"/>
                    <a:pt x="20503" y="4567"/>
                  </a:cubicBezTo>
                  <a:cubicBezTo>
                    <a:pt x="20561" y="4793"/>
                    <a:pt x="20621" y="5026"/>
                    <a:pt x="20643" y="5272"/>
                  </a:cubicBezTo>
                  <a:cubicBezTo>
                    <a:pt x="20700" y="5902"/>
                    <a:pt x="20442" y="6297"/>
                    <a:pt x="20121" y="6613"/>
                  </a:cubicBezTo>
                  <a:cubicBezTo>
                    <a:pt x="20261" y="6745"/>
                    <a:pt x="20409" y="6956"/>
                    <a:pt x="20428" y="7013"/>
                  </a:cubicBezTo>
                  <a:cubicBezTo>
                    <a:pt x="20504" y="7239"/>
                    <a:pt x="20449" y="7511"/>
                    <a:pt x="20400" y="7750"/>
                  </a:cubicBezTo>
                  <a:cubicBezTo>
                    <a:pt x="20386" y="7820"/>
                    <a:pt x="20372" y="7886"/>
                    <a:pt x="20364" y="7944"/>
                  </a:cubicBezTo>
                  <a:cubicBezTo>
                    <a:pt x="20351" y="8035"/>
                    <a:pt x="20584" y="8184"/>
                    <a:pt x="20755" y="8293"/>
                  </a:cubicBezTo>
                  <a:cubicBezTo>
                    <a:pt x="21070" y="8494"/>
                    <a:pt x="21428" y="8722"/>
                    <a:pt x="21447" y="9125"/>
                  </a:cubicBezTo>
                  <a:cubicBezTo>
                    <a:pt x="21458" y="9368"/>
                    <a:pt x="21420" y="9544"/>
                    <a:pt x="21329" y="9661"/>
                  </a:cubicBezTo>
                  <a:cubicBezTo>
                    <a:pt x="21219" y="9804"/>
                    <a:pt x="21061" y="9820"/>
                    <a:pt x="20951" y="9820"/>
                  </a:cubicBezTo>
                  <a:cubicBezTo>
                    <a:pt x="20873" y="9820"/>
                    <a:pt x="20790" y="9811"/>
                    <a:pt x="20707" y="9801"/>
                  </a:cubicBezTo>
                  <a:cubicBezTo>
                    <a:pt x="20632" y="9791"/>
                    <a:pt x="20556" y="9782"/>
                    <a:pt x="20486" y="9782"/>
                  </a:cubicBezTo>
                  <a:cubicBezTo>
                    <a:pt x="20454" y="9782"/>
                    <a:pt x="20422" y="9784"/>
                    <a:pt x="20393" y="9790"/>
                  </a:cubicBezTo>
                  <a:cubicBezTo>
                    <a:pt x="19909" y="9881"/>
                    <a:pt x="19859" y="10806"/>
                    <a:pt x="19826" y="11417"/>
                  </a:cubicBezTo>
                  <a:lnTo>
                    <a:pt x="19810" y="11686"/>
                  </a:lnTo>
                  <a:lnTo>
                    <a:pt x="19730" y="11704"/>
                  </a:lnTo>
                  <a:cubicBezTo>
                    <a:pt x="19604" y="11731"/>
                    <a:pt x="19490" y="11745"/>
                    <a:pt x="19392" y="11745"/>
                  </a:cubicBezTo>
                  <a:cubicBezTo>
                    <a:pt x="19161" y="11745"/>
                    <a:pt x="18997" y="11671"/>
                    <a:pt x="18891" y="11520"/>
                  </a:cubicBezTo>
                  <a:cubicBezTo>
                    <a:pt x="18703" y="11251"/>
                    <a:pt x="18757" y="10818"/>
                    <a:pt x="18814" y="10361"/>
                  </a:cubicBezTo>
                  <a:cubicBezTo>
                    <a:pt x="18860" y="9997"/>
                    <a:pt x="18907" y="9621"/>
                    <a:pt x="18823" y="9360"/>
                  </a:cubicBezTo>
                  <a:cubicBezTo>
                    <a:pt x="18729" y="9067"/>
                    <a:pt x="18566" y="9007"/>
                    <a:pt x="18350" y="9007"/>
                  </a:cubicBezTo>
                  <a:cubicBezTo>
                    <a:pt x="18274" y="9007"/>
                    <a:pt x="18195" y="9015"/>
                    <a:pt x="18117" y="9022"/>
                  </a:cubicBezTo>
                  <a:cubicBezTo>
                    <a:pt x="18040" y="9030"/>
                    <a:pt x="17963" y="9037"/>
                    <a:pt x="17888" y="9038"/>
                  </a:cubicBezTo>
                  <a:cubicBezTo>
                    <a:pt x="17888" y="9038"/>
                    <a:pt x="17888" y="9038"/>
                    <a:pt x="17887" y="9038"/>
                  </a:cubicBezTo>
                  <a:cubicBezTo>
                    <a:pt x="17799" y="9038"/>
                    <a:pt x="17718" y="9024"/>
                    <a:pt x="17639" y="9010"/>
                  </a:cubicBezTo>
                  <a:cubicBezTo>
                    <a:pt x="17562" y="8997"/>
                    <a:pt x="17489" y="8984"/>
                    <a:pt x="17422" y="8984"/>
                  </a:cubicBezTo>
                  <a:cubicBezTo>
                    <a:pt x="17394" y="8984"/>
                    <a:pt x="17367" y="8986"/>
                    <a:pt x="17341" y="8992"/>
                  </a:cubicBezTo>
                  <a:cubicBezTo>
                    <a:pt x="17293" y="9012"/>
                    <a:pt x="17018" y="9175"/>
                    <a:pt x="16976" y="9236"/>
                  </a:cubicBezTo>
                  <a:cubicBezTo>
                    <a:pt x="16981" y="9229"/>
                    <a:pt x="16993" y="9202"/>
                    <a:pt x="16987" y="9165"/>
                  </a:cubicBezTo>
                  <a:lnTo>
                    <a:pt x="16904" y="9184"/>
                  </a:lnTo>
                  <a:lnTo>
                    <a:pt x="16842" y="9317"/>
                  </a:lnTo>
                  <a:cubicBezTo>
                    <a:pt x="16714" y="9227"/>
                    <a:pt x="16567" y="9096"/>
                    <a:pt x="16411" y="8957"/>
                  </a:cubicBezTo>
                  <a:cubicBezTo>
                    <a:pt x="16049" y="8636"/>
                    <a:pt x="15600" y="8235"/>
                    <a:pt x="15247" y="8235"/>
                  </a:cubicBezTo>
                  <a:cubicBezTo>
                    <a:pt x="15221" y="8235"/>
                    <a:pt x="15195" y="8238"/>
                    <a:pt x="15170" y="8242"/>
                  </a:cubicBezTo>
                  <a:cubicBezTo>
                    <a:pt x="14863" y="8298"/>
                    <a:pt x="14752" y="8695"/>
                    <a:pt x="14644" y="9080"/>
                  </a:cubicBezTo>
                  <a:cubicBezTo>
                    <a:pt x="14626" y="9146"/>
                    <a:pt x="14608" y="9211"/>
                    <a:pt x="14589" y="9272"/>
                  </a:cubicBezTo>
                  <a:cubicBezTo>
                    <a:pt x="14575" y="9316"/>
                    <a:pt x="14565" y="9374"/>
                    <a:pt x="14555" y="9435"/>
                  </a:cubicBezTo>
                  <a:cubicBezTo>
                    <a:pt x="14529" y="9581"/>
                    <a:pt x="14502" y="9732"/>
                    <a:pt x="14429" y="9828"/>
                  </a:cubicBezTo>
                  <a:cubicBezTo>
                    <a:pt x="14329" y="9959"/>
                    <a:pt x="14256" y="10012"/>
                    <a:pt x="14176" y="10012"/>
                  </a:cubicBezTo>
                  <a:cubicBezTo>
                    <a:pt x="14126" y="10012"/>
                    <a:pt x="14087" y="9990"/>
                    <a:pt x="14052" y="9971"/>
                  </a:cubicBezTo>
                  <a:cubicBezTo>
                    <a:pt x="14015" y="9950"/>
                    <a:pt x="13984" y="9933"/>
                    <a:pt x="13928" y="9933"/>
                  </a:cubicBezTo>
                  <a:cubicBezTo>
                    <a:pt x="13918" y="9933"/>
                    <a:pt x="13907" y="9933"/>
                    <a:pt x="13895" y="9935"/>
                  </a:cubicBezTo>
                  <a:cubicBezTo>
                    <a:pt x="13743" y="9952"/>
                    <a:pt x="13643" y="10008"/>
                    <a:pt x="13596" y="10100"/>
                  </a:cubicBezTo>
                  <a:cubicBezTo>
                    <a:pt x="13529" y="10232"/>
                    <a:pt x="13549" y="10464"/>
                    <a:pt x="13657" y="10811"/>
                  </a:cubicBezTo>
                  <a:cubicBezTo>
                    <a:pt x="13877" y="11519"/>
                    <a:pt x="13498" y="11822"/>
                    <a:pt x="13163" y="12088"/>
                  </a:cubicBezTo>
                  <a:cubicBezTo>
                    <a:pt x="13002" y="12216"/>
                    <a:pt x="12836" y="12349"/>
                    <a:pt x="12729" y="12523"/>
                  </a:cubicBezTo>
                  <a:cubicBezTo>
                    <a:pt x="12722" y="12535"/>
                    <a:pt x="12715" y="12555"/>
                    <a:pt x="12709" y="12585"/>
                  </a:cubicBezTo>
                  <a:cubicBezTo>
                    <a:pt x="12699" y="12623"/>
                    <a:pt x="12696" y="12660"/>
                    <a:pt x="12691" y="12696"/>
                  </a:cubicBezTo>
                  <a:lnTo>
                    <a:pt x="12691" y="12707"/>
                  </a:lnTo>
                  <a:lnTo>
                    <a:pt x="12687" y="12726"/>
                  </a:lnTo>
                  <a:cubicBezTo>
                    <a:pt x="12682" y="12763"/>
                    <a:pt x="12678" y="12790"/>
                    <a:pt x="12673" y="12816"/>
                  </a:cubicBezTo>
                  <a:cubicBezTo>
                    <a:pt x="12663" y="12874"/>
                    <a:pt x="12645" y="12952"/>
                    <a:pt x="12603" y="13018"/>
                  </a:cubicBezTo>
                  <a:cubicBezTo>
                    <a:pt x="12600" y="13027"/>
                    <a:pt x="12586" y="13046"/>
                    <a:pt x="12570" y="13062"/>
                  </a:cubicBezTo>
                  <a:cubicBezTo>
                    <a:pt x="12555" y="13084"/>
                    <a:pt x="12523" y="13107"/>
                    <a:pt x="12501" y="13121"/>
                  </a:cubicBezTo>
                  <a:cubicBezTo>
                    <a:pt x="12459" y="13144"/>
                    <a:pt x="12420" y="13155"/>
                    <a:pt x="12380" y="13155"/>
                  </a:cubicBezTo>
                  <a:cubicBezTo>
                    <a:pt x="12256" y="13155"/>
                    <a:pt x="12158" y="13056"/>
                    <a:pt x="12071" y="12968"/>
                  </a:cubicBezTo>
                  <a:cubicBezTo>
                    <a:pt x="12015" y="12910"/>
                    <a:pt x="11950" y="12846"/>
                    <a:pt x="11907" y="12844"/>
                  </a:cubicBezTo>
                  <a:cubicBezTo>
                    <a:pt x="11907" y="12844"/>
                    <a:pt x="11907" y="12844"/>
                    <a:pt x="11907" y="12844"/>
                  </a:cubicBezTo>
                  <a:cubicBezTo>
                    <a:pt x="11738" y="12844"/>
                    <a:pt x="11670" y="12964"/>
                    <a:pt x="11564" y="13176"/>
                  </a:cubicBezTo>
                  <a:cubicBezTo>
                    <a:pt x="11455" y="13394"/>
                    <a:pt x="11320" y="13664"/>
                    <a:pt x="11002" y="13664"/>
                  </a:cubicBezTo>
                  <a:lnTo>
                    <a:pt x="11002" y="13664"/>
                  </a:lnTo>
                  <a:cubicBezTo>
                    <a:pt x="11049" y="13817"/>
                    <a:pt x="11056" y="13973"/>
                    <a:pt x="11024" y="14131"/>
                  </a:cubicBezTo>
                  <a:cubicBezTo>
                    <a:pt x="10918" y="14645"/>
                    <a:pt x="10420" y="14977"/>
                    <a:pt x="10270" y="15066"/>
                  </a:cubicBezTo>
                  <a:cubicBezTo>
                    <a:pt x="10163" y="15130"/>
                    <a:pt x="10045" y="15147"/>
                    <a:pt x="9931" y="15164"/>
                  </a:cubicBezTo>
                  <a:cubicBezTo>
                    <a:pt x="9795" y="15184"/>
                    <a:pt x="9666" y="15203"/>
                    <a:pt x="9583" y="15300"/>
                  </a:cubicBezTo>
                  <a:cubicBezTo>
                    <a:pt x="9472" y="15429"/>
                    <a:pt x="9460" y="15702"/>
                    <a:pt x="9450" y="15942"/>
                  </a:cubicBezTo>
                  <a:cubicBezTo>
                    <a:pt x="9447" y="16027"/>
                    <a:pt x="9443" y="16108"/>
                    <a:pt x="9436" y="16179"/>
                  </a:cubicBezTo>
                  <a:lnTo>
                    <a:pt x="9425" y="16287"/>
                  </a:lnTo>
                  <a:lnTo>
                    <a:pt x="9337" y="16292"/>
                  </a:lnTo>
                  <a:cubicBezTo>
                    <a:pt x="9272" y="16297"/>
                    <a:pt x="9201" y="16303"/>
                    <a:pt x="9128" y="16310"/>
                  </a:cubicBezTo>
                  <a:cubicBezTo>
                    <a:pt x="8981" y="16324"/>
                    <a:pt x="8814" y="16339"/>
                    <a:pt x="8656" y="16339"/>
                  </a:cubicBezTo>
                  <a:cubicBezTo>
                    <a:pt x="8510" y="16339"/>
                    <a:pt x="8389" y="16326"/>
                    <a:pt x="8286" y="16299"/>
                  </a:cubicBezTo>
                  <a:cubicBezTo>
                    <a:pt x="8127" y="16257"/>
                    <a:pt x="8009" y="16172"/>
                    <a:pt x="7905" y="16097"/>
                  </a:cubicBezTo>
                  <a:cubicBezTo>
                    <a:pt x="7785" y="16010"/>
                    <a:pt x="7681" y="15935"/>
                    <a:pt x="7533" y="15935"/>
                  </a:cubicBezTo>
                  <a:cubicBezTo>
                    <a:pt x="7521" y="15935"/>
                    <a:pt x="7509" y="15936"/>
                    <a:pt x="7496" y="15937"/>
                  </a:cubicBezTo>
                  <a:cubicBezTo>
                    <a:pt x="7466" y="16232"/>
                    <a:pt x="7558" y="17147"/>
                    <a:pt x="7627" y="17411"/>
                  </a:cubicBezTo>
                  <a:lnTo>
                    <a:pt x="7666" y="17561"/>
                  </a:lnTo>
                  <a:lnTo>
                    <a:pt x="7538" y="17579"/>
                  </a:lnTo>
                  <a:cubicBezTo>
                    <a:pt x="7491" y="17585"/>
                    <a:pt x="7444" y="17588"/>
                    <a:pt x="7399" y="17588"/>
                  </a:cubicBezTo>
                  <a:cubicBezTo>
                    <a:pt x="7280" y="17588"/>
                    <a:pt x="7168" y="17569"/>
                    <a:pt x="7059" y="17551"/>
                  </a:cubicBezTo>
                  <a:cubicBezTo>
                    <a:pt x="6955" y="17534"/>
                    <a:pt x="6857" y="17517"/>
                    <a:pt x="6756" y="17517"/>
                  </a:cubicBezTo>
                  <a:cubicBezTo>
                    <a:pt x="6685" y="17517"/>
                    <a:pt x="6620" y="17526"/>
                    <a:pt x="6557" y="17542"/>
                  </a:cubicBezTo>
                  <a:cubicBezTo>
                    <a:pt x="6518" y="17553"/>
                    <a:pt x="6476" y="17582"/>
                    <a:pt x="6431" y="17613"/>
                  </a:cubicBezTo>
                  <a:cubicBezTo>
                    <a:pt x="6360" y="17663"/>
                    <a:pt x="6279" y="17719"/>
                    <a:pt x="6182" y="17719"/>
                  </a:cubicBezTo>
                  <a:cubicBezTo>
                    <a:pt x="6062" y="17713"/>
                    <a:pt x="5976" y="17626"/>
                    <a:pt x="5900" y="17551"/>
                  </a:cubicBezTo>
                  <a:cubicBezTo>
                    <a:pt x="5847" y="17497"/>
                    <a:pt x="5786" y="17437"/>
                    <a:pt x="5747" y="17437"/>
                  </a:cubicBezTo>
                  <a:cubicBezTo>
                    <a:pt x="5707" y="17457"/>
                    <a:pt x="5663" y="17566"/>
                    <a:pt x="5634" y="17639"/>
                  </a:cubicBezTo>
                  <a:cubicBezTo>
                    <a:pt x="5571" y="17797"/>
                    <a:pt x="5492" y="17994"/>
                    <a:pt x="5351" y="18093"/>
                  </a:cubicBezTo>
                  <a:cubicBezTo>
                    <a:pt x="5204" y="18195"/>
                    <a:pt x="5037" y="18278"/>
                    <a:pt x="4875" y="18359"/>
                  </a:cubicBezTo>
                  <a:cubicBezTo>
                    <a:pt x="4640" y="18476"/>
                    <a:pt x="4398" y="18597"/>
                    <a:pt x="4223" y="18773"/>
                  </a:cubicBezTo>
                  <a:cubicBezTo>
                    <a:pt x="4117" y="18880"/>
                    <a:pt x="3908" y="19213"/>
                    <a:pt x="3902" y="19301"/>
                  </a:cubicBezTo>
                  <a:cubicBezTo>
                    <a:pt x="3903" y="19387"/>
                    <a:pt x="3914" y="19444"/>
                    <a:pt x="4053" y="19444"/>
                  </a:cubicBezTo>
                  <a:cubicBezTo>
                    <a:pt x="4102" y="19444"/>
                    <a:pt x="4152" y="19437"/>
                    <a:pt x="4196" y="19431"/>
                  </a:cubicBezTo>
                  <a:cubicBezTo>
                    <a:pt x="4239" y="19425"/>
                    <a:pt x="4279" y="19420"/>
                    <a:pt x="4310" y="19420"/>
                  </a:cubicBezTo>
                  <a:cubicBezTo>
                    <a:pt x="4440" y="19420"/>
                    <a:pt x="4469" y="19516"/>
                    <a:pt x="4475" y="19557"/>
                  </a:cubicBezTo>
                  <a:cubicBezTo>
                    <a:pt x="4539" y="19948"/>
                    <a:pt x="4282" y="20502"/>
                    <a:pt x="4094" y="20907"/>
                  </a:cubicBezTo>
                  <a:cubicBezTo>
                    <a:pt x="4068" y="20964"/>
                    <a:pt x="4044" y="21015"/>
                    <a:pt x="4023" y="21062"/>
                  </a:cubicBezTo>
                  <a:cubicBezTo>
                    <a:pt x="3904" y="21328"/>
                    <a:pt x="3697" y="21440"/>
                    <a:pt x="3514" y="21539"/>
                  </a:cubicBezTo>
                  <a:lnTo>
                    <a:pt x="3401" y="21600"/>
                  </a:lnTo>
                  <a:cubicBezTo>
                    <a:pt x="3401" y="21600"/>
                    <a:pt x="3352" y="21503"/>
                    <a:pt x="3352" y="21503"/>
                  </a:cubicBezTo>
                  <a:close/>
                </a:path>
              </a:pathLst>
            </a:custGeom>
            <a:solidFill>
              <a:srgbClr val="ACB9CA"/>
            </a:solidFill>
            <a:ln w="1270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38" name="Shape"/>
            <p:cNvSpPr/>
            <p:nvPr/>
          </p:nvSpPr>
          <p:spPr>
            <a:xfrm>
              <a:off x="2040012" y="1679347"/>
              <a:ext cx="1674773" cy="1628335"/>
            </a:xfrm>
            <a:custGeom>
              <a:avLst/>
              <a:gdLst/>
              <a:ahLst/>
              <a:cxnLst>
                <a:cxn ang="0">
                  <a:pos x="wd2" y="hd2"/>
                </a:cxn>
                <a:cxn ang="5400000">
                  <a:pos x="wd2" y="hd2"/>
                </a:cxn>
                <a:cxn ang="10800000">
                  <a:pos x="wd2" y="hd2"/>
                </a:cxn>
                <a:cxn ang="16200000">
                  <a:pos x="wd2" y="hd2"/>
                </a:cxn>
              </a:cxnLst>
              <a:rect l="0" t="0" r="r" b="b"/>
              <a:pathLst>
                <a:path w="21521" h="21600" extrusionOk="0">
                  <a:moveTo>
                    <a:pt x="17297" y="21600"/>
                  </a:moveTo>
                  <a:cubicBezTo>
                    <a:pt x="17031" y="21600"/>
                    <a:pt x="16740" y="21476"/>
                    <a:pt x="16459" y="21356"/>
                  </a:cubicBezTo>
                  <a:lnTo>
                    <a:pt x="16317" y="21296"/>
                  </a:lnTo>
                  <a:lnTo>
                    <a:pt x="16363" y="21181"/>
                  </a:lnTo>
                  <a:cubicBezTo>
                    <a:pt x="16374" y="21155"/>
                    <a:pt x="16382" y="21128"/>
                    <a:pt x="16387" y="21099"/>
                  </a:cubicBezTo>
                  <a:cubicBezTo>
                    <a:pt x="16401" y="21024"/>
                    <a:pt x="16330" y="20922"/>
                    <a:pt x="16255" y="20814"/>
                  </a:cubicBezTo>
                  <a:cubicBezTo>
                    <a:pt x="16177" y="20702"/>
                    <a:pt x="16089" y="20575"/>
                    <a:pt x="16067" y="20431"/>
                  </a:cubicBezTo>
                  <a:cubicBezTo>
                    <a:pt x="16026" y="20155"/>
                    <a:pt x="16096" y="19883"/>
                    <a:pt x="16164" y="19620"/>
                  </a:cubicBezTo>
                  <a:cubicBezTo>
                    <a:pt x="16218" y="19408"/>
                    <a:pt x="16270" y="19206"/>
                    <a:pt x="16269" y="19005"/>
                  </a:cubicBezTo>
                  <a:cubicBezTo>
                    <a:pt x="16176" y="19002"/>
                    <a:pt x="16085" y="19002"/>
                    <a:pt x="15995" y="19002"/>
                  </a:cubicBezTo>
                  <a:cubicBezTo>
                    <a:pt x="15554" y="19001"/>
                    <a:pt x="15138" y="19001"/>
                    <a:pt x="14706" y="18745"/>
                  </a:cubicBezTo>
                  <a:cubicBezTo>
                    <a:pt x="14488" y="18617"/>
                    <a:pt x="14297" y="18449"/>
                    <a:pt x="14112" y="18287"/>
                  </a:cubicBezTo>
                  <a:cubicBezTo>
                    <a:pt x="13941" y="18136"/>
                    <a:pt x="13779" y="17994"/>
                    <a:pt x="13596" y="17880"/>
                  </a:cubicBezTo>
                  <a:cubicBezTo>
                    <a:pt x="13446" y="17786"/>
                    <a:pt x="12925" y="17480"/>
                    <a:pt x="12501" y="17480"/>
                  </a:cubicBezTo>
                  <a:cubicBezTo>
                    <a:pt x="12164" y="17480"/>
                    <a:pt x="11993" y="17671"/>
                    <a:pt x="11962" y="18081"/>
                  </a:cubicBezTo>
                  <a:lnTo>
                    <a:pt x="11950" y="18229"/>
                  </a:lnTo>
                  <a:lnTo>
                    <a:pt x="11811" y="18193"/>
                  </a:lnTo>
                  <a:cubicBezTo>
                    <a:pt x="11646" y="18151"/>
                    <a:pt x="11463" y="18151"/>
                    <a:pt x="11270" y="18151"/>
                  </a:cubicBezTo>
                  <a:cubicBezTo>
                    <a:pt x="11176" y="18151"/>
                    <a:pt x="11082" y="18151"/>
                    <a:pt x="10989" y="18146"/>
                  </a:cubicBezTo>
                  <a:lnTo>
                    <a:pt x="10888" y="18141"/>
                  </a:lnTo>
                  <a:lnTo>
                    <a:pt x="10875" y="18038"/>
                  </a:lnTo>
                  <a:cubicBezTo>
                    <a:pt x="10856" y="17889"/>
                    <a:pt x="10855" y="17731"/>
                    <a:pt x="10854" y="17578"/>
                  </a:cubicBezTo>
                  <a:cubicBezTo>
                    <a:pt x="10854" y="17536"/>
                    <a:pt x="10854" y="17493"/>
                    <a:pt x="10853" y="17451"/>
                  </a:cubicBezTo>
                  <a:cubicBezTo>
                    <a:pt x="10813" y="17448"/>
                    <a:pt x="10770" y="17446"/>
                    <a:pt x="10726" y="17446"/>
                  </a:cubicBezTo>
                  <a:cubicBezTo>
                    <a:pt x="10487" y="17446"/>
                    <a:pt x="10226" y="17486"/>
                    <a:pt x="10075" y="17544"/>
                  </a:cubicBezTo>
                  <a:cubicBezTo>
                    <a:pt x="9998" y="17574"/>
                    <a:pt x="9921" y="17631"/>
                    <a:pt x="9840" y="17691"/>
                  </a:cubicBezTo>
                  <a:cubicBezTo>
                    <a:pt x="9708" y="17788"/>
                    <a:pt x="9559" y="17899"/>
                    <a:pt x="9379" y="17899"/>
                  </a:cubicBezTo>
                  <a:cubicBezTo>
                    <a:pt x="9362" y="17899"/>
                    <a:pt x="9344" y="17898"/>
                    <a:pt x="9327" y="17896"/>
                  </a:cubicBezTo>
                  <a:lnTo>
                    <a:pt x="9172" y="17877"/>
                  </a:lnTo>
                  <a:lnTo>
                    <a:pt x="9227" y="17727"/>
                  </a:lnTo>
                  <a:cubicBezTo>
                    <a:pt x="9288" y="17560"/>
                    <a:pt x="9377" y="17470"/>
                    <a:pt x="9442" y="17404"/>
                  </a:cubicBezTo>
                  <a:cubicBezTo>
                    <a:pt x="9525" y="17320"/>
                    <a:pt x="9540" y="17305"/>
                    <a:pt x="9482" y="17159"/>
                  </a:cubicBezTo>
                  <a:cubicBezTo>
                    <a:pt x="9455" y="17090"/>
                    <a:pt x="9365" y="17010"/>
                    <a:pt x="9278" y="16932"/>
                  </a:cubicBezTo>
                  <a:cubicBezTo>
                    <a:pt x="9216" y="16877"/>
                    <a:pt x="9153" y="16820"/>
                    <a:pt x="9100" y="16758"/>
                  </a:cubicBezTo>
                  <a:cubicBezTo>
                    <a:pt x="8983" y="16826"/>
                    <a:pt x="8859" y="16868"/>
                    <a:pt x="8739" y="16908"/>
                  </a:cubicBezTo>
                  <a:cubicBezTo>
                    <a:pt x="8628" y="16946"/>
                    <a:pt x="8523" y="16981"/>
                    <a:pt x="8427" y="17036"/>
                  </a:cubicBezTo>
                  <a:cubicBezTo>
                    <a:pt x="8342" y="17085"/>
                    <a:pt x="8270" y="17141"/>
                    <a:pt x="8195" y="17200"/>
                  </a:cubicBezTo>
                  <a:cubicBezTo>
                    <a:pt x="8077" y="17293"/>
                    <a:pt x="7955" y="17389"/>
                    <a:pt x="7784" y="17450"/>
                  </a:cubicBezTo>
                  <a:cubicBezTo>
                    <a:pt x="7725" y="17471"/>
                    <a:pt x="7663" y="17482"/>
                    <a:pt x="7600" y="17482"/>
                  </a:cubicBezTo>
                  <a:cubicBezTo>
                    <a:pt x="7443" y="17482"/>
                    <a:pt x="7306" y="17419"/>
                    <a:pt x="7174" y="17359"/>
                  </a:cubicBezTo>
                  <a:cubicBezTo>
                    <a:pt x="7064" y="17308"/>
                    <a:pt x="6960" y="17260"/>
                    <a:pt x="6863" y="17260"/>
                  </a:cubicBezTo>
                  <a:cubicBezTo>
                    <a:pt x="6783" y="17264"/>
                    <a:pt x="6704" y="17320"/>
                    <a:pt x="6635" y="17369"/>
                  </a:cubicBezTo>
                  <a:cubicBezTo>
                    <a:pt x="6551" y="17430"/>
                    <a:pt x="6471" y="17487"/>
                    <a:pt x="6380" y="17487"/>
                  </a:cubicBezTo>
                  <a:cubicBezTo>
                    <a:pt x="5887" y="17479"/>
                    <a:pt x="5703" y="17170"/>
                    <a:pt x="5540" y="16897"/>
                  </a:cubicBezTo>
                  <a:cubicBezTo>
                    <a:pt x="5424" y="16703"/>
                    <a:pt x="5314" y="16519"/>
                    <a:pt x="5100" y="16439"/>
                  </a:cubicBezTo>
                  <a:cubicBezTo>
                    <a:pt x="5038" y="16415"/>
                    <a:pt x="4974" y="16403"/>
                    <a:pt x="4911" y="16403"/>
                  </a:cubicBezTo>
                  <a:cubicBezTo>
                    <a:pt x="4709" y="16403"/>
                    <a:pt x="4524" y="16529"/>
                    <a:pt x="4480" y="16695"/>
                  </a:cubicBezTo>
                  <a:cubicBezTo>
                    <a:pt x="4443" y="16836"/>
                    <a:pt x="4521" y="16974"/>
                    <a:pt x="4700" y="17082"/>
                  </a:cubicBezTo>
                  <a:lnTo>
                    <a:pt x="4711" y="17089"/>
                  </a:lnTo>
                  <a:lnTo>
                    <a:pt x="4721" y="17098"/>
                  </a:lnTo>
                  <a:cubicBezTo>
                    <a:pt x="4781" y="17155"/>
                    <a:pt x="4951" y="18040"/>
                    <a:pt x="4953" y="18048"/>
                  </a:cubicBezTo>
                  <a:cubicBezTo>
                    <a:pt x="4983" y="18244"/>
                    <a:pt x="4977" y="18444"/>
                    <a:pt x="4971" y="18636"/>
                  </a:cubicBezTo>
                  <a:cubicBezTo>
                    <a:pt x="4968" y="18719"/>
                    <a:pt x="4965" y="18802"/>
                    <a:pt x="4966" y="18885"/>
                  </a:cubicBezTo>
                  <a:cubicBezTo>
                    <a:pt x="5282" y="18894"/>
                    <a:pt x="5554" y="19137"/>
                    <a:pt x="5631" y="19482"/>
                  </a:cubicBezTo>
                  <a:cubicBezTo>
                    <a:pt x="5708" y="19825"/>
                    <a:pt x="5568" y="20142"/>
                    <a:pt x="5276" y="20288"/>
                  </a:cubicBezTo>
                  <a:cubicBezTo>
                    <a:pt x="5207" y="20322"/>
                    <a:pt x="5132" y="20340"/>
                    <a:pt x="5052" y="20340"/>
                  </a:cubicBezTo>
                  <a:cubicBezTo>
                    <a:pt x="4880" y="20340"/>
                    <a:pt x="4711" y="20263"/>
                    <a:pt x="4546" y="20188"/>
                  </a:cubicBezTo>
                  <a:cubicBezTo>
                    <a:pt x="4395" y="20119"/>
                    <a:pt x="4252" y="20054"/>
                    <a:pt x="4126" y="20054"/>
                  </a:cubicBezTo>
                  <a:cubicBezTo>
                    <a:pt x="4039" y="20054"/>
                    <a:pt x="3967" y="20087"/>
                    <a:pt x="3899" y="20156"/>
                  </a:cubicBezTo>
                  <a:lnTo>
                    <a:pt x="3785" y="20272"/>
                  </a:lnTo>
                  <a:lnTo>
                    <a:pt x="3708" y="20127"/>
                  </a:lnTo>
                  <a:cubicBezTo>
                    <a:pt x="3650" y="20020"/>
                    <a:pt x="3571" y="19923"/>
                    <a:pt x="3487" y="19821"/>
                  </a:cubicBezTo>
                  <a:cubicBezTo>
                    <a:pt x="3365" y="19671"/>
                    <a:pt x="3238" y="19516"/>
                    <a:pt x="3178" y="19319"/>
                  </a:cubicBezTo>
                  <a:cubicBezTo>
                    <a:pt x="3099" y="19065"/>
                    <a:pt x="3133" y="18683"/>
                    <a:pt x="3161" y="18376"/>
                  </a:cubicBezTo>
                  <a:cubicBezTo>
                    <a:pt x="3169" y="18286"/>
                    <a:pt x="3177" y="18202"/>
                    <a:pt x="3181" y="18129"/>
                  </a:cubicBezTo>
                  <a:lnTo>
                    <a:pt x="3184" y="18066"/>
                  </a:lnTo>
                  <a:lnTo>
                    <a:pt x="3236" y="18031"/>
                  </a:lnTo>
                  <a:cubicBezTo>
                    <a:pt x="3497" y="17858"/>
                    <a:pt x="3711" y="17336"/>
                    <a:pt x="3780" y="17037"/>
                  </a:cubicBezTo>
                  <a:cubicBezTo>
                    <a:pt x="3777" y="17034"/>
                    <a:pt x="3775" y="17031"/>
                    <a:pt x="3772" y="17029"/>
                  </a:cubicBezTo>
                  <a:cubicBezTo>
                    <a:pt x="3699" y="16961"/>
                    <a:pt x="3655" y="16920"/>
                    <a:pt x="3562" y="16897"/>
                  </a:cubicBezTo>
                  <a:lnTo>
                    <a:pt x="3507" y="16884"/>
                  </a:lnTo>
                  <a:lnTo>
                    <a:pt x="3482" y="16831"/>
                  </a:lnTo>
                  <a:cubicBezTo>
                    <a:pt x="3411" y="16684"/>
                    <a:pt x="3403" y="16538"/>
                    <a:pt x="3457" y="16396"/>
                  </a:cubicBezTo>
                  <a:cubicBezTo>
                    <a:pt x="3587" y="16056"/>
                    <a:pt x="4041" y="15847"/>
                    <a:pt x="4371" y="15719"/>
                  </a:cubicBezTo>
                  <a:cubicBezTo>
                    <a:pt x="5129" y="15425"/>
                    <a:pt x="5886" y="13999"/>
                    <a:pt x="5743" y="13132"/>
                  </a:cubicBezTo>
                  <a:cubicBezTo>
                    <a:pt x="5669" y="12684"/>
                    <a:pt x="5228" y="12077"/>
                    <a:pt x="4791" y="11996"/>
                  </a:cubicBezTo>
                  <a:cubicBezTo>
                    <a:pt x="4770" y="11992"/>
                    <a:pt x="4750" y="11991"/>
                    <a:pt x="4729" y="11991"/>
                  </a:cubicBezTo>
                  <a:cubicBezTo>
                    <a:pt x="4654" y="11991"/>
                    <a:pt x="4579" y="12014"/>
                    <a:pt x="4499" y="12039"/>
                  </a:cubicBezTo>
                  <a:cubicBezTo>
                    <a:pt x="4406" y="12068"/>
                    <a:pt x="4310" y="12098"/>
                    <a:pt x="4201" y="12098"/>
                  </a:cubicBezTo>
                  <a:cubicBezTo>
                    <a:pt x="4158" y="12098"/>
                    <a:pt x="4115" y="12093"/>
                    <a:pt x="4074" y="12083"/>
                  </a:cubicBezTo>
                  <a:cubicBezTo>
                    <a:pt x="3924" y="12047"/>
                    <a:pt x="3808" y="11943"/>
                    <a:pt x="3695" y="11843"/>
                  </a:cubicBezTo>
                  <a:cubicBezTo>
                    <a:pt x="3603" y="11761"/>
                    <a:pt x="3517" y="11685"/>
                    <a:pt x="3426" y="11654"/>
                  </a:cubicBezTo>
                  <a:cubicBezTo>
                    <a:pt x="3377" y="11638"/>
                    <a:pt x="3329" y="11630"/>
                    <a:pt x="3279" y="11630"/>
                  </a:cubicBezTo>
                  <a:cubicBezTo>
                    <a:pt x="3164" y="11630"/>
                    <a:pt x="3041" y="11675"/>
                    <a:pt x="2904" y="11766"/>
                  </a:cubicBezTo>
                  <a:lnTo>
                    <a:pt x="2840" y="11808"/>
                  </a:lnTo>
                  <a:lnTo>
                    <a:pt x="2775" y="11768"/>
                  </a:lnTo>
                  <a:cubicBezTo>
                    <a:pt x="2749" y="11751"/>
                    <a:pt x="2715" y="11737"/>
                    <a:pt x="2674" y="11726"/>
                  </a:cubicBezTo>
                  <a:cubicBezTo>
                    <a:pt x="2624" y="11713"/>
                    <a:pt x="2572" y="11706"/>
                    <a:pt x="2513" y="11706"/>
                  </a:cubicBezTo>
                  <a:cubicBezTo>
                    <a:pt x="2355" y="11706"/>
                    <a:pt x="2186" y="11756"/>
                    <a:pt x="2021" y="11804"/>
                  </a:cubicBezTo>
                  <a:cubicBezTo>
                    <a:pt x="1956" y="11823"/>
                    <a:pt x="1891" y="11842"/>
                    <a:pt x="1828" y="11857"/>
                  </a:cubicBezTo>
                  <a:cubicBezTo>
                    <a:pt x="1789" y="11867"/>
                    <a:pt x="1729" y="11892"/>
                    <a:pt x="1661" y="11921"/>
                  </a:cubicBezTo>
                  <a:cubicBezTo>
                    <a:pt x="1506" y="11985"/>
                    <a:pt x="1313" y="12065"/>
                    <a:pt x="1163" y="12065"/>
                  </a:cubicBezTo>
                  <a:cubicBezTo>
                    <a:pt x="1041" y="12065"/>
                    <a:pt x="976" y="12013"/>
                    <a:pt x="942" y="11969"/>
                  </a:cubicBezTo>
                  <a:cubicBezTo>
                    <a:pt x="885" y="11896"/>
                    <a:pt x="872" y="11795"/>
                    <a:pt x="901" y="11661"/>
                  </a:cubicBezTo>
                  <a:cubicBezTo>
                    <a:pt x="939" y="11488"/>
                    <a:pt x="1046" y="11343"/>
                    <a:pt x="1149" y="11203"/>
                  </a:cubicBezTo>
                  <a:cubicBezTo>
                    <a:pt x="1237" y="11083"/>
                    <a:pt x="1320" y="10970"/>
                    <a:pt x="1356" y="10849"/>
                  </a:cubicBezTo>
                  <a:cubicBezTo>
                    <a:pt x="1451" y="10528"/>
                    <a:pt x="1338" y="10311"/>
                    <a:pt x="1125" y="10065"/>
                  </a:cubicBezTo>
                  <a:cubicBezTo>
                    <a:pt x="1066" y="9997"/>
                    <a:pt x="1003" y="9930"/>
                    <a:pt x="940" y="9862"/>
                  </a:cubicBezTo>
                  <a:lnTo>
                    <a:pt x="904" y="9823"/>
                  </a:lnTo>
                  <a:cubicBezTo>
                    <a:pt x="573" y="9462"/>
                    <a:pt x="540" y="9061"/>
                    <a:pt x="509" y="8673"/>
                  </a:cubicBezTo>
                  <a:lnTo>
                    <a:pt x="496" y="8517"/>
                  </a:lnTo>
                  <a:lnTo>
                    <a:pt x="593" y="8489"/>
                  </a:lnTo>
                  <a:cubicBezTo>
                    <a:pt x="885" y="8376"/>
                    <a:pt x="1057" y="8121"/>
                    <a:pt x="1137" y="7701"/>
                  </a:cubicBezTo>
                  <a:cubicBezTo>
                    <a:pt x="1239" y="7153"/>
                    <a:pt x="1018" y="6511"/>
                    <a:pt x="822" y="5945"/>
                  </a:cubicBezTo>
                  <a:lnTo>
                    <a:pt x="746" y="5721"/>
                  </a:lnTo>
                  <a:cubicBezTo>
                    <a:pt x="689" y="5548"/>
                    <a:pt x="614" y="5386"/>
                    <a:pt x="535" y="5216"/>
                  </a:cubicBezTo>
                  <a:cubicBezTo>
                    <a:pt x="469" y="5073"/>
                    <a:pt x="401" y="4926"/>
                    <a:pt x="345" y="4773"/>
                  </a:cubicBezTo>
                  <a:cubicBezTo>
                    <a:pt x="239" y="4478"/>
                    <a:pt x="197" y="4195"/>
                    <a:pt x="158" y="3922"/>
                  </a:cubicBezTo>
                  <a:cubicBezTo>
                    <a:pt x="136" y="3774"/>
                    <a:pt x="114" y="3625"/>
                    <a:pt x="82" y="3471"/>
                  </a:cubicBezTo>
                  <a:lnTo>
                    <a:pt x="71" y="3419"/>
                  </a:lnTo>
                  <a:cubicBezTo>
                    <a:pt x="18" y="3173"/>
                    <a:pt x="-37" y="2919"/>
                    <a:pt x="33" y="2649"/>
                  </a:cubicBezTo>
                  <a:cubicBezTo>
                    <a:pt x="92" y="2415"/>
                    <a:pt x="210" y="2200"/>
                    <a:pt x="324" y="1991"/>
                  </a:cubicBezTo>
                  <a:cubicBezTo>
                    <a:pt x="374" y="1899"/>
                    <a:pt x="425" y="1807"/>
                    <a:pt x="469" y="1715"/>
                  </a:cubicBezTo>
                  <a:cubicBezTo>
                    <a:pt x="621" y="1396"/>
                    <a:pt x="866" y="1142"/>
                    <a:pt x="1103" y="896"/>
                  </a:cubicBezTo>
                  <a:cubicBezTo>
                    <a:pt x="1342" y="647"/>
                    <a:pt x="1567" y="412"/>
                    <a:pt x="1695" y="124"/>
                  </a:cubicBezTo>
                  <a:lnTo>
                    <a:pt x="1751" y="0"/>
                  </a:lnTo>
                  <a:lnTo>
                    <a:pt x="1866" y="67"/>
                  </a:lnTo>
                  <a:cubicBezTo>
                    <a:pt x="1984" y="137"/>
                    <a:pt x="2140" y="155"/>
                    <a:pt x="2306" y="175"/>
                  </a:cubicBezTo>
                  <a:cubicBezTo>
                    <a:pt x="2606" y="210"/>
                    <a:pt x="2979" y="255"/>
                    <a:pt x="3077" y="694"/>
                  </a:cubicBezTo>
                  <a:cubicBezTo>
                    <a:pt x="3126" y="922"/>
                    <a:pt x="2966" y="1152"/>
                    <a:pt x="2811" y="1374"/>
                  </a:cubicBezTo>
                  <a:cubicBezTo>
                    <a:pt x="2712" y="1516"/>
                    <a:pt x="2609" y="1663"/>
                    <a:pt x="2589" y="1776"/>
                  </a:cubicBezTo>
                  <a:cubicBezTo>
                    <a:pt x="2522" y="2155"/>
                    <a:pt x="2654" y="2775"/>
                    <a:pt x="3004" y="2847"/>
                  </a:cubicBezTo>
                  <a:cubicBezTo>
                    <a:pt x="3033" y="2852"/>
                    <a:pt x="3061" y="2855"/>
                    <a:pt x="3088" y="2855"/>
                  </a:cubicBezTo>
                  <a:cubicBezTo>
                    <a:pt x="3232" y="2855"/>
                    <a:pt x="3371" y="2779"/>
                    <a:pt x="3518" y="2698"/>
                  </a:cubicBezTo>
                  <a:cubicBezTo>
                    <a:pt x="3685" y="2607"/>
                    <a:pt x="3874" y="2503"/>
                    <a:pt x="4096" y="2503"/>
                  </a:cubicBezTo>
                  <a:cubicBezTo>
                    <a:pt x="4147" y="2503"/>
                    <a:pt x="4198" y="2509"/>
                    <a:pt x="4248" y="2519"/>
                  </a:cubicBezTo>
                  <a:cubicBezTo>
                    <a:pt x="4643" y="2603"/>
                    <a:pt x="5336" y="2935"/>
                    <a:pt x="5611" y="3340"/>
                  </a:cubicBezTo>
                  <a:lnTo>
                    <a:pt x="5659" y="3410"/>
                  </a:lnTo>
                  <a:lnTo>
                    <a:pt x="5612" y="3481"/>
                  </a:lnTo>
                  <a:cubicBezTo>
                    <a:pt x="5496" y="3661"/>
                    <a:pt x="5461" y="3815"/>
                    <a:pt x="5505" y="3955"/>
                  </a:cubicBezTo>
                  <a:cubicBezTo>
                    <a:pt x="5625" y="4332"/>
                    <a:pt x="6311" y="4589"/>
                    <a:pt x="6863" y="4794"/>
                  </a:cubicBezTo>
                  <a:cubicBezTo>
                    <a:pt x="7141" y="4899"/>
                    <a:pt x="7405" y="4997"/>
                    <a:pt x="7582" y="5104"/>
                  </a:cubicBezTo>
                  <a:cubicBezTo>
                    <a:pt x="7875" y="5280"/>
                    <a:pt x="8206" y="5369"/>
                    <a:pt x="8568" y="5369"/>
                  </a:cubicBezTo>
                  <a:cubicBezTo>
                    <a:pt x="8676" y="5369"/>
                    <a:pt x="8790" y="5361"/>
                    <a:pt x="8904" y="5345"/>
                  </a:cubicBezTo>
                  <a:lnTo>
                    <a:pt x="8950" y="5339"/>
                  </a:lnTo>
                  <a:lnTo>
                    <a:pt x="8989" y="5366"/>
                  </a:lnTo>
                  <a:cubicBezTo>
                    <a:pt x="9054" y="5412"/>
                    <a:pt x="9134" y="5460"/>
                    <a:pt x="9227" y="5514"/>
                  </a:cubicBezTo>
                  <a:cubicBezTo>
                    <a:pt x="9576" y="5713"/>
                    <a:pt x="9914" y="5861"/>
                    <a:pt x="10242" y="6003"/>
                  </a:cubicBezTo>
                  <a:cubicBezTo>
                    <a:pt x="10931" y="6303"/>
                    <a:pt x="11581" y="6586"/>
                    <a:pt x="12175" y="7287"/>
                  </a:cubicBezTo>
                  <a:cubicBezTo>
                    <a:pt x="12675" y="7876"/>
                    <a:pt x="13231" y="8052"/>
                    <a:pt x="13876" y="8256"/>
                  </a:cubicBezTo>
                  <a:cubicBezTo>
                    <a:pt x="14179" y="8353"/>
                    <a:pt x="14493" y="8452"/>
                    <a:pt x="14821" y="8602"/>
                  </a:cubicBezTo>
                  <a:cubicBezTo>
                    <a:pt x="14976" y="8673"/>
                    <a:pt x="15140" y="8722"/>
                    <a:pt x="15299" y="8770"/>
                  </a:cubicBezTo>
                  <a:cubicBezTo>
                    <a:pt x="15540" y="8842"/>
                    <a:pt x="15789" y="8916"/>
                    <a:pt x="16020" y="9067"/>
                  </a:cubicBezTo>
                  <a:cubicBezTo>
                    <a:pt x="16099" y="9118"/>
                    <a:pt x="16173" y="9168"/>
                    <a:pt x="16245" y="9216"/>
                  </a:cubicBezTo>
                  <a:cubicBezTo>
                    <a:pt x="16668" y="9497"/>
                    <a:pt x="16981" y="9706"/>
                    <a:pt x="17515" y="9794"/>
                  </a:cubicBezTo>
                  <a:cubicBezTo>
                    <a:pt x="17520" y="9769"/>
                    <a:pt x="17525" y="9744"/>
                    <a:pt x="17530" y="9719"/>
                  </a:cubicBezTo>
                  <a:cubicBezTo>
                    <a:pt x="17540" y="9670"/>
                    <a:pt x="17553" y="9609"/>
                    <a:pt x="17549" y="9581"/>
                  </a:cubicBezTo>
                  <a:lnTo>
                    <a:pt x="17526" y="9429"/>
                  </a:lnTo>
                  <a:lnTo>
                    <a:pt x="17675" y="9436"/>
                  </a:lnTo>
                  <a:cubicBezTo>
                    <a:pt x="17844" y="9445"/>
                    <a:pt x="18011" y="9460"/>
                    <a:pt x="18176" y="9474"/>
                  </a:cubicBezTo>
                  <a:cubicBezTo>
                    <a:pt x="18420" y="9496"/>
                    <a:pt x="18651" y="9517"/>
                    <a:pt x="18887" y="9517"/>
                  </a:cubicBezTo>
                  <a:cubicBezTo>
                    <a:pt x="19024" y="9517"/>
                    <a:pt x="19150" y="9510"/>
                    <a:pt x="19270" y="9495"/>
                  </a:cubicBezTo>
                  <a:lnTo>
                    <a:pt x="19407" y="9479"/>
                  </a:lnTo>
                  <a:lnTo>
                    <a:pt x="19406" y="9621"/>
                  </a:lnTo>
                  <a:cubicBezTo>
                    <a:pt x="19403" y="9941"/>
                    <a:pt x="19424" y="10322"/>
                    <a:pt x="19594" y="10727"/>
                  </a:cubicBezTo>
                  <a:cubicBezTo>
                    <a:pt x="19683" y="10940"/>
                    <a:pt x="19884" y="11063"/>
                    <a:pt x="20097" y="11194"/>
                  </a:cubicBezTo>
                  <a:cubicBezTo>
                    <a:pt x="20319" y="11330"/>
                    <a:pt x="20547" y="11470"/>
                    <a:pt x="20658" y="11723"/>
                  </a:cubicBezTo>
                  <a:cubicBezTo>
                    <a:pt x="20736" y="11902"/>
                    <a:pt x="20749" y="12047"/>
                    <a:pt x="20699" y="12166"/>
                  </a:cubicBezTo>
                  <a:cubicBezTo>
                    <a:pt x="20626" y="12340"/>
                    <a:pt x="20446" y="12403"/>
                    <a:pt x="20272" y="12465"/>
                  </a:cubicBezTo>
                  <a:cubicBezTo>
                    <a:pt x="20143" y="12510"/>
                    <a:pt x="20008" y="12558"/>
                    <a:pt x="19943" y="12645"/>
                  </a:cubicBezTo>
                  <a:cubicBezTo>
                    <a:pt x="19859" y="12755"/>
                    <a:pt x="19872" y="12773"/>
                    <a:pt x="19969" y="12908"/>
                  </a:cubicBezTo>
                  <a:cubicBezTo>
                    <a:pt x="20028" y="12989"/>
                    <a:pt x="20101" y="13090"/>
                    <a:pt x="20153" y="13236"/>
                  </a:cubicBezTo>
                  <a:cubicBezTo>
                    <a:pt x="20209" y="13392"/>
                    <a:pt x="20237" y="13525"/>
                    <a:pt x="20261" y="13643"/>
                  </a:cubicBezTo>
                  <a:cubicBezTo>
                    <a:pt x="20310" y="13887"/>
                    <a:pt x="20343" y="14048"/>
                    <a:pt x="20589" y="14261"/>
                  </a:cubicBezTo>
                  <a:cubicBezTo>
                    <a:pt x="20621" y="14288"/>
                    <a:pt x="20706" y="14341"/>
                    <a:pt x="20795" y="14396"/>
                  </a:cubicBezTo>
                  <a:cubicBezTo>
                    <a:pt x="21217" y="14657"/>
                    <a:pt x="21563" y="14894"/>
                    <a:pt x="21516" y="15155"/>
                  </a:cubicBezTo>
                  <a:cubicBezTo>
                    <a:pt x="21478" y="15367"/>
                    <a:pt x="21210" y="15439"/>
                    <a:pt x="21012" y="15475"/>
                  </a:cubicBezTo>
                  <a:cubicBezTo>
                    <a:pt x="20859" y="15503"/>
                    <a:pt x="20739" y="15507"/>
                    <a:pt x="20642" y="15507"/>
                  </a:cubicBezTo>
                  <a:lnTo>
                    <a:pt x="20499" y="15505"/>
                  </a:lnTo>
                  <a:cubicBezTo>
                    <a:pt x="20329" y="15505"/>
                    <a:pt x="20210" y="15521"/>
                    <a:pt x="19999" y="15738"/>
                  </a:cubicBezTo>
                  <a:cubicBezTo>
                    <a:pt x="19609" y="16142"/>
                    <a:pt x="19351" y="16410"/>
                    <a:pt x="18772" y="16612"/>
                  </a:cubicBezTo>
                  <a:cubicBezTo>
                    <a:pt x="18248" y="16794"/>
                    <a:pt x="18066" y="17147"/>
                    <a:pt x="18199" y="17720"/>
                  </a:cubicBezTo>
                  <a:cubicBezTo>
                    <a:pt x="18209" y="17762"/>
                    <a:pt x="18232" y="17833"/>
                    <a:pt x="18261" y="17918"/>
                  </a:cubicBezTo>
                  <a:cubicBezTo>
                    <a:pt x="18329" y="18124"/>
                    <a:pt x="18422" y="18405"/>
                    <a:pt x="18442" y="18621"/>
                  </a:cubicBezTo>
                  <a:cubicBezTo>
                    <a:pt x="18475" y="18953"/>
                    <a:pt x="18401" y="19183"/>
                    <a:pt x="18366" y="19270"/>
                  </a:cubicBezTo>
                  <a:lnTo>
                    <a:pt x="18574" y="21260"/>
                  </a:lnTo>
                  <a:lnTo>
                    <a:pt x="18332" y="21012"/>
                  </a:lnTo>
                  <a:cubicBezTo>
                    <a:pt x="18234" y="20912"/>
                    <a:pt x="18159" y="20830"/>
                    <a:pt x="18104" y="20762"/>
                  </a:cubicBezTo>
                  <a:cubicBezTo>
                    <a:pt x="17996" y="21035"/>
                    <a:pt x="17861" y="21375"/>
                    <a:pt x="17633" y="21512"/>
                  </a:cubicBezTo>
                  <a:cubicBezTo>
                    <a:pt x="17537" y="21571"/>
                    <a:pt x="17424" y="21600"/>
                    <a:pt x="17297" y="21600"/>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39" name="Shape"/>
            <p:cNvSpPr/>
            <p:nvPr/>
          </p:nvSpPr>
          <p:spPr>
            <a:xfrm>
              <a:off x="1152229" y="0"/>
              <a:ext cx="1595300" cy="1222528"/>
            </a:xfrm>
            <a:custGeom>
              <a:avLst/>
              <a:gdLst/>
              <a:ahLst/>
              <a:cxnLst>
                <a:cxn ang="0">
                  <a:pos x="wd2" y="hd2"/>
                </a:cxn>
                <a:cxn ang="5400000">
                  <a:pos x="wd2" y="hd2"/>
                </a:cxn>
                <a:cxn ang="10800000">
                  <a:pos x="wd2" y="hd2"/>
                </a:cxn>
                <a:cxn ang="16200000">
                  <a:pos x="wd2" y="hd2"/>
                </a:cxn>
              </a:cxnLst>
              <a:rect l="0" t="0" r="r" b="b"/>
              <a:pathLst>
                <a:path w="21113" h="21600" extrusionOk="0">
                  <a:moveTo>
                    <a:pt x="7488" y="21600"/>
                  </a:moveTo>
                  <a:cubicBezTo>
                    <a:pt x="7441" y="21600"/>
                    <a:pt x="7385" y="21586"/>
                    <a:pt x="7292" y="21549"/>
                  </a:cubicBezTo>
                  <a:cubicBezTo>
                    <a:pt x="7204" y="21513"/>
                    <a:pt x="7118" y="21456"/>
                    <a:pt x="7028" y="21372"/>
                  </a:cubicBezTo>
                  <a:cubicBezTo>
                    <a:pt x="6934" y="21287"/>
                    <a:pt x="6844" y="21183"/>
                    <a:pt x="6757" y="21082"/>
                  </a:cubicBezTo>
                  <a:cubicBezTo>
                    <a:pt x="6679" y="20992"/>
                    <a:pt x="6600" y="20900"/>
                    <a:pt x="6517" y="20821"/>
                  </a:cubicBezTo>
                  <a:cubicBezTo>
                    <a:pt x="6433" y="20743"/>
                    <a:pt x="6359" y="20691"/>
                    <a:pt x="6286" y="20658"/>
                  </a:cubicBezTo>
                  <a:cubicBezTo>
                    <a:pt x="6155" y="20600"/>
                    <a:pt x="6021" y="20572"/>
                    <a:pt x="5876" y="20572"/>
                  </a:cubicBezTo>
                  <a:cubicBezTo>
                    <a:pt x="5822" y="20572"/>
                    <a:pt x="5768" y="20576"/>
                    <a:pt x="5714" y="20583"/>
                  </a:cubicBezTo>
                  <a:lnTo>
                    <a:pt x="5670" y="20588"/>
                  </a:lnTo>
                  <a:lnTo>
                    <a:pt x="5634" y="20556"/>
                  </a:lnTo>
                  <a:cubicBezTo>
                    <a:pt x="5449" y="20393"/>
                    <a:pt x="5400" y="20181"/>
                    <a:pt x="5357" y="19993"/>
                  </a:cubicBezTo>
                  <a:cubicBezTo>
                    <a:pt x="5331" y="19877"/>
                    <a:pt x="5305" y="19768"/>
                    <a:pt x="5249" y="19666"/>
                  </a:cubicBezTo>
                  <a:cubicBezTo>
                    <a:pt x="5006" y="19231"/>
                    <a:pt x="4488" y="18946"/>
                    <a:pt x="3987" y="18669"/>
                  </a:cubicBezTo>
                  <a:cubicBezTo>
                    <a:pt x="3660" y="18489"/>
                    <a:pt x="3352" y="18319"/>
                    <a:pt x="3114" y="18108"/>
                  </a:cubicBezTo>
                  <a:cubicBezTo>
                    <a:pt x="2307" y="17391"/>
                    <a:pt x="2357" y="15989"/>
                    <a:pt x="2397" y="14862"/>
                  </a:cubicBezTo>
                  <a:cubicBezTo>
                    <a:pt x="2405" y="14616"/>
                    <a:pt x="2414" y="14378"/>
                    <a:pt x="2413" y="14156"/>
                  </a:cubicBezTo>
                  <a:lnTo>
                    <a:pt x="2414" y="13984"/>
                  </a:lnTo>
                  <a:cubicBezTo>
                    <a:pt x="2416" y="13594"/>
                    <a:pt x="2417" y="13225"/>
                    <a:pt x="2338" y="12871"/>
                  </a:cubicBezTo>
                  <a:cubicBezTo>
                    <a:pt x="2322" y="12801"/>
                    <a:pt x="2304" y="12732"/>
                    <a:pt x="2286" y="12663"/>
                  </a:cubicBezTo>
                  <a:cubicBezTo>
                    <a:pt x="2208" y="12369"/>
                    <a:pt x="2120" y="12035"/>
                    <a:pt x="2253" y="11669"/>
                  </a:cubicBezTo>
                  <a:cubicBezTo>
                    <a:pt x="2381" y="11317"/>
                    <a:pt x="2623" y="11054"/>
                    <a:pt x="2857" y="10799"/>
                  </a:cubicBezTo>
                  <a:cubicBezTo>
                    <a:pt x="2958" y="10690"/>
                    <a:pt x="3053" y="10586"/>
                    <a:pt x="3133" y="10482"/>
                  </a:cubicBezTo>
                  <a:cubicBezTo>
                    <a:pt x="3176" y="10425"/>
                    <a:pt x="3216" y="10367"/>
                    <a:pt x="3255" y="10309"/>
                  </a:cubicBezTo>
                  <a:cubicBezTo>
                    <a:pt x="3335" y="10191"/>
                    <a:pt x="3417" y="10070"/>
                    <a:pt x="3524" y="9967"/>
                  </a:cubicBezTo>
                  <a:cubicBezTo>
                    <a:pt x="3582" y="9912"/>
                    <a:pt x="3642" y="9869"/>
                    <a:pt x="3699" y="9828"/>
                  </a:cubicBezTo>
                  <a:cubicBezTo>
                    <a:pt x="3807" y="9751"/>
                    <a:pt x="3885" y="9696"/>
                    <a:pt x="3939" y="9559"/>
                  </a:cubicBezTo>
                  <a:cubicBezTo>
                    <a:pt x="4052" y="9272"/>
                    <a:pt x="4101" y="8873"/>
                    <a:pt x="3969" y="8698"/>
                  </a:cubicBezTo>
                  <a:cubicBezTo>
                    <a:pt x="3894" y="8599"/>
                    <a:pt x="3715" y="8539"/>
                    <a:pt x="3556" y="8486"/>
                  </a:cubicBezTo>
                  <a:cubicBezTo>
                    <a:pt x="3347" y="8416"/>
                    <a:pt x="3149" y="8350"/>
                    <a:pt x="3064" y="8171"/>
                  </a:cubicBezTo>
                  <a:cubicBezTo>
                    <a:pt x="2933" y="7886"/>
                    <a:pt x="3079" y="7647"/>
                    <a:pt x="3176" y="7488"/>
                  </a:cubicBezTo>
                  <a:cubicBezTo>
                    <a:pt x="3247" y="7372"/>
                    <a:pt x="3293" y="7291"/>
                    <a:pt x="3279" y="7234"/>
                  </a:cubicBezTo>
                  <a:cubicBezTo>
                    <a:pt x="3269" y="7189"/>
                    <a:pt x="3185" y="7180"/>
                    <a:pt x="3116" y="7180"/>
                  </a:cubicBezTo>
                  <a:cubicBezTo>
                    <a:pt x="3082" y="7180"/>
                    <a:pt x="3047" y="7182"/>
                    <a:pt x="3013" y="7184"/>
                  </a:cubicBezTo>
                  <a:cubicBezTo>
                    <a:pt x="2979" y="7186"/>
                    <a:pt x="2946" y="7188"/>
                    <a:pt x="2917" y="7188"/>
                  </a:cubicBezTo>
                  <a:cubicBezTo>
                    <a:pt x="2873" y="7188"/>
                    <a:pt x="2838" y="7184"/>
                    <a:pt x="2809" y="7175"/>
                  </a:cubicBezTo>
                  <a:cubicBezTo>
                    <a:pt x="2479" y="7074"/>
                    <a:pt x="2243" y="6693"/>
                    <a:pt x="2034" y="6358"/>
                  </a:cubicBezTo>
                  <a:cubicBezTo>
                    <a:pt x="1965" y="6246"/>
                    <a:pt x="1897" y="6137"/>
                    <a:pt x="1829" y="6043"/>
                  </a:cubicBezTo>
                  <a:cubicBezTo>
                    <a:pt x="1621" y="5758"/>
                    <a:pt x="1348" y="5706"/>
                    <a:pt x="1059" y="5651"/>
                  </a:cubicBezTo>
                  <a:cubicBezTo>
                    <a:pt x="745" y="5592"/>
                    <a:pt x="420" y="5530"/>
                    <a:pt x="186" y="5155"/>
                  </a:cubicBezTo>
                  <a:cubicBezTo>
                    <a:pt x="-361" y="4282"/>
                    <a:pt x="433" y="3324"/>
                    <a:pt x="860" y="2810"/>
                  </a:cubicBezTo>
                  <a:lnTo>
                    <a:pt x="891" y="2772"/>
                  </a:lnTo>
                  <a:cubicBezTo>
                    <a:pt x="953" y="2697"/>
                    <a:pt x="1014" y="2631"/>
                    <a:pt x="1073" y="2566"/>
                  </a:cubicBezTo>
                  <a:cubicBezTo>
                    <a:pt x="1227" y="2398"/>
                    <a:pt x="1360" y="2252"/>
                    <a:pt x="1463" y="2009"/>
                  </a:cubicBezTo>
                  <a:cubicBezTo>
                    <a:pt x="1495" y="1933"/>
                    <a:pt x="1519" y="1862"/>
                    <a:pt x="1541" y="1798"/>
                  </a:cubicBezTo>
                  <a:cubicBezTo>
                    <a:pt x="1628" y="1544"/>
                    <a:pt x="1709" y="1303"/>
                    <a:pt x="2085" y="1303"/>
                  </a:cubicBezTo>
                  <a:cubicBezTo>
                    <a:pt x="2224" y="1304"/>
                    <a:pt x="2405" y="1352"/>
                    <a:pt x="2615" y="1407"/>
                  </a:cubicBezTo>
                  <a:cubicBezTo>
                    <a:pt x="2853" y="1470"/>
                    <a:pt x="3122" y="1541"/>
                    <a:pt x="3327" y="1541"/>
                  </a:cubicBezTo>
                  <a:cubicBezTo>
                    <a:pt x="3467" y="1541"/>
                    <a:pt x="3533" y="1507"/>
                    <a:pt x="3564" y="1479"/>
                  </a:cubicBezTo>
                  <a:cubicBezTo>
                    <a:pt x="3618" y="1431"/>
                    <a:pt x="3627" y="1404"/>
                    <a:pt x="3627" y="1404"/>
                  </a:cubicBezTo>
                  <a:cubicBezTo>
                    <a:pt x="3618" y="1392"/>
                    <a:pt x="3552" y="1323"/>
                    <a:pt x="3509" y="1278"/>
                  </a:cubicBezTo>
                  <a:cubicBezTo>
                    <a:pt x="3412" y="1176"/>
                    <a:pt x="3303" y="1061"/>
                    <a:pt x="3259" y="891"/>
                  </a:cubicBezTo>
                  <a:lnTo>
                    <a:pt x="3238" y="809"/>
                  </a:lnTo>
                  <a:lnTo>
                    <a:pt x="3277" y="708"/>
                  </a:lnTo>
                  <a:cubicBezTo>
                    <a:pt x="3299" y="668"/>
                    <a:pt x="3341" y="621"/>
                    <a:pt x="3422" y="621"/>
                  </a:cubicBezTo>
                  <a:cubicBezTo>
                    <a:pt x="3431" y="621"/>
                    <a:pt x="4148" y="876"/>
                    <a:pt x="4439" y="1099"/>
                  </a:cubicBezTo>
                  <a:cubicBezTo>
                    <a:pt x="4496" y="1074"/>
                    <a:pt x="4603" y="954"/>
                    <a:pt x="4677" y="871"/>
                  </a:cubicBezTo>
                  <a:cubicBezTo>
                    <a:pt x="4768" y="768"/>
                    <a:pt x="4855" y="671"/>
                    <a:pt x="4939" y="622"/>
                  </a:cubicBezTo>
                  <a:cubicBezTo>
                    <a:pt x="5279" y="424"/>
                    <a:pt x="5715" y="347"/>
                    <a:pt x="5945" y="318"/>
                  </a:cubicBezTo>
                  <a:cubicBezTo>
                    <a:pt x="6122" y="296"/>
                    <a:pt x="6297" y="281"/>
                    <a:pt x="6472" y="266"/>
                  </a:cubicBezTo>
                  <a:cubicBezTo>
                    <a:pt x="6938" y="226"/>
                    <a:pt x="7378" y="189"/>
                    <a:pt x="7823" y="27"/>
                  </a:cubicBezTo>
                  <a:lnTo>
                    <a:pt x="7896" y="0"/>
                  </a:lnTo>
                  <a:lnTo>
                    <a:pt x="7948" y="75"/>
                  </a:lnTo>
                  <a:cubicBezTo>
                    <a:pt x="8156" y="377"/>
                    <a:pt x="8294" y="703"/>
                    <a:pt x="8428" y="1019"/>
                  </a:cubicBezTo>
                  <a:cubicBezTo>
                    <a:pt x="8603" y="1433"/>
                    <a:pt x="8769" y="1825"/>
                    <a:pt x="9082" y="2149"/>
                  </a:cubicBezTo>
                  <a:cubicBezTo>
                    <a:pt x="9350" y="2426"/>
                    <a:pt x="9661" y="2656"/>
                    <a:pt x="9990" y="2901"/>
                  </a:cubicBezTo>
                  <a:cubicBezTo>
                    <a:pt x="10450" y="3241"/>
                    <a:pt x="10925" y="3594"/>
                    <a:pt x="11274" y="4086"/>
                  </a:cubicBezTo>
                  <a:cubicBezTo>
                    <a:pt x="11479" y="4373"/>
                    <a:pt x="11623" y="4683"/>
                    <a:pt x="11713" y="5032"/>
                  </a:cubicBezTo>
                  <a:lnTo>
                    <a:pt x="11728" y="5088"/>
                  </a:lnTo>
                  <a:cubicBezTo>
                    <a:pt x="11886" y="5702"/>
                    <a:pt x="11911" y="5797"/>
                    <a:pt x="12373" y="6034"/>
                  </a:cubicBezTo>
                  <a:cubicBezTo>
                    <a:pt x="12933" y="6321"/>
                    <a:pt x="13115" y="6517"/>
                    <a:pt x="13495" y="7089"/>
                  </a:cubicBezTo>
                  <a:cubicBezTo>
                    <a:pt x="13670" y="7353"/>
                    <a:pt x="13877" y="7481"/>
                    <a:pt x="14129" y="7481"/>
                  </a:cubicBezTo>
                  <a:cubicBezTo>
                    <a:pt x="14498" y="7481"/>
                    <a:pt x="14949" y="7209"/>
                    <a:pt x="15510" y="6648"/>
                  </a:cubicBezTo>
                  <a:cubicBezTo>
                    <a:pt x="16084" y="6071"/>
                    <a:pt x="16530" y="5758"/>
                    <a:pt x="17244" y="5758"/>
                  </a:cubicBezTo>
                  <a:cubicBezTo>
                    <a:pt x="17327" y="5758"/>
                    <a:pt x="17405" y="5763"/>
                    <a:pt x="17482" y="5768"/>
                  </a:cubicBezTo>
                  <a:cubicBezTo>
                    <a:pt x="17554" y="5772"/>
                    <a:pt x="17624" y="5776"/>
                    <a:pt x="17693" y="5776"/>
                  </a:cubicBezTo>
                  <a:cubicBezTo>
                    <a:pt x="17987" y="5776"/>
                    <a:pt x="18163" y="5699"/>
                    <a:pt x="18251" y="5293"/>
                  </a:cubicBezTo>
                  <a:lnTo>
                    <a:pt x="18296" y="5087"/>
                  </a:lnTo>
                  <a:lnTo>
                    <a:pt x="18435" y="5196"/>
                  </a:lnTo>
                  <a:cubicBezTo>
                    <a:pt x="18752" y="5445"/>
                    <a:pt x="19111" y="5638"/>
                    <a:pt x="19458" y="5824"/>
                  </a:cubicBezTo>
                  <a:cubicBezTo>
                    <a:pt x="19865" y="6042"/>
                    <a:pt x="20286" y="6268"/>
                    <a:pt x="20655" y="6592"/>
                  </a:cubicBezTo>
                  <a:cubicBezTo>
                    <a:pt x="21239" y="7106"/>
                    <a:pt x="21138" y="7756"/>
                    <a:pt x="21031" y="8445"/>
                  </a:cubicBezTo>
                  <a:cubicBezTo>
                    <a:pt x="21009" y="8583"/>
                    <a:pt x="20987" y="8726"/>
                    <a:pt x="20969" y="8873"/>
                  </a:cubicBezTo>
                  <a:cubicBezTo>
                    <a:pt x="20824" y="10086"/>
                    <a:pt x="20659" y="11004"/>
                    <a:pt x="19853" y="11768"/>
                  </a:cubicBezTo>
                  <a:cubicBezTo>
                    <a:pt x="19410" y="12188"/>
                    <a:pt x="19347" y="12397"/>
                    <a:pt x="19208" y="12856"/>
                  </a:cubicBezTo>
                  <a:cubicBezTo>
                    <a:pt x="19167" y="12992"/>
                    <a:pt x="19120" y="13147"/>
                    <a:pt x="19057" y="13331"/>
                  </a:cubicBezTo>
                  <a:cubicBezTo>
                    <a:pt x="18754" y="14208"/>
                    <a:pt x="18059" y="14310"/>
                    <a:pt x="17563" y="14310"/>
                  </a:cubicBezTo>
                  <a:cubicBezTo>
                    <a:pt x="17526" y="14310"/>
                    <a:pt x="17489" y="14309"/>
                    <a:pt x="17452" y="14308"/>
                  </a:cubicBezTo>
                  <a:cubicBezTo>
                    <a:pt x="17681" y="14784"/>
                    <a:pt x="17882" y="15462"/>
                    <a:pt x="17730" y="15950"/>
                  </a:cubicBezTo>
                  <a:cubicBezTo>
                    <a:pt x="17685" y="16093"/>
                    <a:pt x="17590" y="16186"/>
                    <a:pt x="17506" y="16269"/>
                  </a:cubicBezTo>
                  <a:cubicBezTo>
                    <a:pt x="17349" y="16425"/>
                    <a:pt x="17277" y="16496"/>
                    <a:pt x="17406" y="16777"/>
                  </a:cubicBezTo>
                  <a:cubicBezTo>
                    <a:pt x="17518" y="17020"/>
                    <a:pt x="17762" y="17044"/>
                    <a:pt x="18044" y="17070"/>
                  </a:cubicBezTo>
                  <a:cubicBezTo>
                    <a:pt x="18286" y="17094"/>
                    <a:pt x="18536" y="17117"/>
                    <a:pt x="18730" y="17297"/>
                  </a:cubicBezTo>
                  <a:lnTo>
                    <a:pt x="18784" y="17348"/>
                  </a:lnTo>
                  <a:lnTo>
                    <a:pt x="18783" y="17437"/>
                  </a:lnTo>
                  <a:cubicBezTo>
                    <a:pt x="18777" y="17880"/>
                    <a:pt x="18778" y="18349"/>
                    <a:pt x="18859" y="18786"/>
                  </a:cubicBezTo>
                  <a:cubicBezTo>
                    <a:pt x="18875" y="18877"/>
                    <a:pt x="18914" y="18990"/>
                    <a:pt x="18956" y="19110"/>
                  </a:cubicBezTo>
                  <a:cubicBezTo>
                    <a:pt x="19032" y="19330"/>
                    <a:pt x="19110" y="19558"/>
                    <a:pt x="19098" y="19775"/>
                  </a:cubicBezTo>
                  <a:cubicBezTo>
                    <a:pt x="19057" y="20501"/>
                    <a:pt x="18213" y="21169"/>
                    <a:pt x="17752" y="21338"/>
                  </a:cubicBezTo>
                  <a:cubicBezTo>
                    <a:pt x="17639" y="21380"/>
                    <a:pt x="17559" y="21398"/>
                    <a:pt x="17491" y="21398"/>
                  </a:cubicBezTo>
                  <a:cubicBezTo>
                    <a:pt x="17307" y="21398"/>
                    <a:pt x="17220" y="21260"/>
                    <a:pt x="17110" y="21085"/>
                  </a:cubicBezTo>
                  <a:lnTo>
                    <a:pt x="17080" y="21036"/>
                  </a:lnTo>
                  <a:cubicBezTo>
                    <a:pt x="16927" y="20794"/>
                    <a:pt x="16696" y="20428"/>
                    <a:pt x="16572" y="20090"/>
                  </a:cubicBezTo>
                  <a:cubicBezTo>
                    <a:pt x="16348" y="20146"/>
                    <a:pt x="15935" y="20486"/>
                    <a:pt x="15879" y="20574"/>
                  </a:cubicBezTo>
                  <a:lnTo>
                    <a:pt x="15827" y="20514"/>
                  </a:lnTo>
                  <a:lnTo>
                    <a:pt x="15648" y="20481"/>
                  </a:lnTo>
                  <a:cubicBezTo>
                    <a:pt x="15655" y="20297"/>
                    <a:pt x="15603" y="20098"/>
                    <a:pt x="15553" y="19905"/>
                  </a:cubicBezTo>
                  <a:cubicBezTo>
                    <a:pt x="15548" y="19886"/>
                    <a:pt x="15544" y="19868"/>
                    <a:pt x="15539" y="19849"/>
                  </a:cubicBezTo>
                  <a:cubicBezTo>
                    <a:pt x="15460" y="19919"/>
                    <a:pt x="15380" y="20007"/>
                    <a:pt x="15301" y="20092"/>
                  </a:cubicBezTo>
                  <a:cubicBezTo>
                    <a:pt x="15118" y="20292"/>
                    <a:pt x="14944" y="20481"/>
                    <a:pt x="14757" y="20481"/>
                  </a:cubicBezTo>
                  <a:cubicBezTo>
                    <a:pt x="14451" y="20481"/>
                    <a:pt x="14323" y="19967"/>
                    <a:pt x="14281" y="19798"/>
                  </a:cubicBezTo>
                  <a:cubicBezTo>
                    <a:pt x="14165" y="19333"/>
                    <a:pt x="14024" y="18768"/>
                    <a:pt x="13817" y="18768"/>
                  </a:cubicBezTo>
                  <a:cubicBezTo>
                    <a:pt x="13782" y="18768"/>
                    <a:pt x="13732" y="18783"/>
                    <a:pt x="13667" y="18832"/>
                  </a:cubicBezTo>
                  <a:lnTo>
                    <a:pt x="13775" y="18832"/>
                  </a:lnTo>
                  <a:lnTo>
                    <a:pt x="13434" y="19137"/>
                  </a:lnTo>
                  <a:cubicBezTo>
                    <a:pt x="13224" y="19326"/>
                    <a:pt x="13027" y="19418"/>
                    <a:pt x="12832" y="19418"/>
                  </a:cubicBezTo>
                  <a:cubicBezTo>
                    <a:pt x="12431" y="19418"/>
                    <a:pt x="12138" y="19028"/>
                    <a:pt x="11855" y="18651"/>
                  </a:cubicBezTo>
                  <a:cubicBezTo>
                    <a:pt x="11735" y="18491"/>
                    <a:pt x="11610" y="18326"/>
                    <a:pt x="11483" y="18198"/>
                  </a:cubicBezTo>
                  <a:cubicBezTo>
                    <a:pt x="11281" y="17997"/>
                    <a:pt x="11079" y="17900"/>
                    <a:pt x="10865" y="17900"/>
                  </a:cubicBezTo>
                  <a:cubicBezTo>
                    <a:pt x="10463" y="17900"/>
                    <a:pt x="10072" y="18253"/>
                    <a:pt x="9709" y="18636"/>
                  </a:cubicBezTo>
                  <a:cubicBezTo>
                    <a:pt x="9470" y="18889"/>
                    <a:pt x="9298" y="19055"/>
                    <a:pt x="9079" y="19055"/>
                  </a:cubicBezTo>
                  <a:cubicBezTo>
                    <a:pt x="8998" y="19055"/>
                    <a:pt x="8914" y="19031"/>
                    <a:pt x="8819" y="18980"/>
                  </a:cubicBezTo>
                  <a:cubicBezTo>
                    <a:pt x="8826" y="19018"/>
                    <a:pt x="8833" y="19057"/>
                    <a:pt x="8841" y="19097"/>
                  </a:cubicBezTo>
                  <a:cubicBezTo>
                    <a:pt x="8939" y="19617"/>
                    <a:pt x="9060" y="20264"/>
                    <a:pt x="8871" y="20609"/>
                  </a:cubicBezTo>
                  <a:cubicBezTo>
                    <a:pt x="8748" y="20835"/>
                    <a:pt x="8582" y="20844"/>
                    <a:pt x="8448" y="20852"/>
                  </a:cubicBezTo>
                  <a:cubicBezTo>
                    <a:pt x="8393" y="20855"/>
                    <a:pt x="8341" y="20858"/>
                    <a:pt x="8294" y="20873"/>
                  </a:cubicBezTo>
                  <a:cubicBezTo>
                    <a:pt x="8096" y="20939"/>
                    <a:pt x="8027" y="21022"/>
                    <a:pt x="7892" y="21189"/>
                  </a:cubicBezTo>
                  <a:lnTo>
                    <a:pt x="7804" y="21294"/>
                  </a:lnTo>
                  <a:cubicBezTo>
                    <a:pt x="7757" y="21352"/>
                    <a:pt x="7727" y="21400"/>
                    <a:pt x="7704" y="21437"/>
                  </a:cubicBezTo>
                  <a:cubicBezTo>
                    <a:pt x="7657" y="21514"/>
                    <a:pt x="7603" y="21600"/>
                    <a:pt x="7488" y="21600"/>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40" name="Shape"/>
            <p:cNvSpPr/>
            <p:nvPr/>
          </p:nvSpPr>
          <p:spPr>
            <a:xfrm>
              <a:off x="1152229" y="5207864"/>
              <a:ext cx="186072" cy="294923"/>
            </a:xfrm>
            <a:custGeom>
              <a:avLst/>
              <a:gdLst/>
              <a:ahLst/>
              <a:cxnLst>
                <a:cxn ang="0">
                  <a:pos x="wd2" y="hd2"/>
                </a:cxn>
                <a:cxn ang="5400000">
                  <a:pos x="wd2" y="hd2"/>
                </a:cxn>
                <a:cxn ang="10800000">
                  <a:pos x="wd2" y="hd2"/>
                </a:cxn>
                <a:cxn ang="16200000">
                  <a:pos x="wd2" y="hd2"/>
                </a:cxn>
              </a:cxnLst>
              <a:rect l="0" t="0" r="r" b="b"/>
              <a:pathLst>
                <a:path w="21065" h="21600" extrusionOk="0">
                  <a:moveTo>
                    <a:pt x="14012" y="21600"/>
                  </a:moveTo>
                  <a:cubicBezTo>
                    <a:pt x="13633" y="21600"/>
                    <a:pt x="13269" y="21555"/>
                    <a:pt x="12932" y="21466"/>
                  </a:cubicBezTo>
                  <a:cubicBezTo>
                    <a:pt x="12579" y="21376"/>
                    <a:pt x="12248" y="21215"/>
                    <a:pt x="11923" y="20976"/>
                  </a:cubicBezTo>
                  <a:cubicBezTo>
                    <a:pt x="9695" y="19330"/>
                    <a:pt x="8033" y="13830"/>
                    <a:pt x="8018" y="13776"/>
                  </a:cubicBezTo>
                  <a:cubicBezTo>
                    <a:pt x="7472" y="11840"/>
                    <a:pt x="6201" y="10026"/>
                    <a:pt x="4855" y="8106"/>
                  </a:cubicBezTo>
                  <a:cubicBezTo>
                    <a:pt x="4125" y="7065"/>
                    <a:pt x="3373" y="5989"/>
                    <a:pt x="2752" y="4902"/>
                  </a:cubicBezTo>
                  <a:cubicBezTo>
                    <a:pt x="2358" y="4216"/>
                    <a:pt x="1785" y="3589"/>
                    <a:pt x="1279" y="3064"/>
                  </a:cubicBezTo>
                  <a:cubicBezTo>
                    <a:pt x="1038" y="2821"/>
                    <a:pt x="781" y="2579"/>
                    <a:pt x="524" y="2337"/>
                  </a:cubicBezTo>
                  <a:lnTo>
                    <a:pt x="0" y="1844"/>
                  </a:lnTo>
                  <a:lnTo>
                    <a:pt x="630" y="1390"/>
                  </a:lnTo>
                  <a:cubicBezTo>
                    <a:pt x="1197" y="1051"/>
                    <a:pt x="1812" y="752"/>
                    <a:pt x="2459" y="497"/>
                  </a:cubicBezTo>
                  <a:cubicBezTo>
                    <a:pt x="3314" y="166"/>
                    <a:pt x="4375" y="0"/>
                    <a:pt x="5618" y="0"/>
                  </a:cubicBezTo>
                  <a:cubicBezTo>
                    <a:pt x="9582" y="0"/>
                    <a:pt x="14528" y="1659"/>
                    <a:pt x="16302" y="3143"/>
                  </a:cubicBezTo>
                  <a:cubicBezTo>
                    <a:pt x="18349" y="4854"/>
                    <a:pt x="19091" y="7137"/>
                    <a:pt x="19746" y="9150"/>
                  </a:cubicBezTo>
                  <a:lnTo>
                    <a:pt x="20063" y="10108"/>
                  </a:lnTo>
                  <a:cubicBezTo>
                    <a:pt x="20841" y="12366"/>
                    <a:pt x="21600" y="15276"/>
                    <a:pt x="20552" y="17751"/>
                  </a:cubicBezTo>
                  <a:cubicBezTo>
                    <a:pt x="19991" y="19070"/>
                    <a:pt x="16845" y="21600"/>
                    <a:pt x="14012" y="21600"/>
                  </a:cubicBezTo>
                  <a:close/>
                </a:path>
              </a:pathLst>
            </a:custGeom>
            <a:solidFill>
              <a:srgbClr val="C0CADA"/>
            </a:solidFill>
            <a:ln w="1270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41" name="Shape"/>
            <p:cNvSpPr/>
            <p:nvPr/>
          </p:nvSpPr>
          <p:spPr>
            <a:xfrm>
              <a:off x="1397786" y="5924889"/>
              <a:ext cx="658007" cy="1252288"/>
            </a:xfrm>
            <a:custGeom>
              <a:avLst/>
              <a:gdLst/>
              <a:ahLst/>
              <a:cxnLst>
                <a:cxn ang="0">
                  <a:pos x="wd2" y="hd2"/>
                </a:cxn>
                <a:cxn ang="5400000">
                  <a:pos x="wd2" y="hd2"/>
                </a:cxn>
                <a:cxn ang="10800000">
                  <a:pos x="wd2" y="hd2"/>
                </a:cxn>
                <a:cxn ang="16200000">
                  <a:pos x="wd2" y="hd2"/>
                </a:cxn>
              </a:cxnLst>
              <a:rect l="0" t="0" r="r" b="b"/>
              <a:pathLst>
                <a:path w="21436" h="21600" extrusionOk="0">
                  <a:moveTo>
                    <a:pt x="18097" y="21436"/>
                  </a:moveTo>
                  <a:cubicBezTo>
                    <a:pt x="17632" y="21190"/>
                    <a:pt x="17204" y="20911"/>
                    <a:pt x="16827" y="20664"/>
                  </a:cubicBezTo>
                  <a:cubicBezTo>
                    <a:pt x="16617" y="20526"/>
                    <a:pt x="16417" y="20396"/>
                    <a:pt x="16227" y="20282"/>
                  </a:cubicBezTo>
                  <a:cubicBezTo>
                    <a:pt x="12588" y="18085"/>
                    <a:pt x="11345" y="15380"/>
                    <a:pt x="10143" y="12764"/>
                  </a:cubicBezTo>
                  <a:cubicBezTo>
                    <a:pt x="9307" y="10945"/>
                    <a:pt x="8443" y="9063"/>
                    <a:pt x="6779" y="7365"/>
                  </a:cubicBezTo>
                  <a:cubicBezTo>
                    <a:pt x="6059" y="6632"/>
                    <a:pt x="5240" y="5900"/>
                    <a:pt x="4448" y="5192"/>
                  </a:cubicBezTo>
                  <a:cubicBezTo>
                    <a:pt x="3206" y="4080"/>
                    <a:pt x="1921" y="2931"/>
                    <a:pt x="958" y="1727"/>
                  </a:cubicBezTo>
                  <a:cubicBezTo>
                    <a:pt x="772" y="1500"/>
                    <a:pt x="594" y="1260"/>
                    <a:pt x="414" y="994"/>
                  </a:cubicBezTo>
                  <a:cubicBezTo>
                    <a:pt x="275" y="786"/>
                    <a:pt x="161" y="575"/>
                    <a:pt x="66" y="348"/>
                  </a:cubicBezTo>
                  <a:lnTo>
                    <a:pt x="0" y="192"/>
                  </a:lnTo>
                  <a:lnTo>
                    <a:pt x="294" y="154"/>
                  </a:lnTo>
                  <a:cubicBezTo>
                    <a:pt x="1100" y="52"/>
                    <a:pt x="1970" y="0"/>
                    <a:pt x="2878" y="0"/>
                  </a:cubicBezTo>
                  <a:cubicBezTo>
                    <a:pt x="5219" y="0"/>
                    <a:pt x="7545" y="339"/>
                    <a:pt x="9260" y="931"/>
                  </a:cubicBezTo>
                  <a:cubicBezTo>
                    <a:pt x="12114" y="1917"/>
                    <a:pt x="12788" y="3437"/>
                    <a:pt x="13092" y="4934"/>
                  </a:cubicBezTo>
                  <a:cubicBezTo>
                    <a:pt x="13114" y="5041"/>
                    <a:pt x="13242" y="5222"/>
                    <a:pt x="13365" y="5397"/>
                  </a:cubicBezTo>
                  <a:cubicBezTo>
                    <a:pt x="13569" y="5688"/>
                    <a:pt x="13761" y="5962"/>
                    <a:pt x="13696" y="6155"/>
                  </a:cubicBezTo>
                  <a:cubicBezTo>
                    <a:pt x="13586" y="6462"/>
                    <a:pt x="12969" y="6579"/>
                    <a:pt x="12560" y="6657"/>
                  </a:cubicBezTo>
                  <a:cubicBezTo>
                    <a:pt x="12493" y="6670"/>
                    <a:pt x="12409" y="6686"/>
                    <a:pt x="12351" y="6699"/>
                  </a:cubicBezTo>
                  <a:cubicBezTo>
                    <a:pt x="12349" y="6990"/>
                    <a:pt x="13126" y="7181"/>
                    <a:pt x="13994" y="7367"/>
                  </a:cubicBezTo>
                  <a:cubicBezTo>
                    <a:pt x="14122" y="7395"/>
                    <a:pt x="14242" y="7420"/>
                    <a:pt x="14347" y="7445"/>
                  </a:cubicBezTo>
                  <a:lnTo>
                    <a:pt x="14565" y="7495"/>
                  </a:lnTo>
                  <a:lnTo>
                    <a:pt x="14527" y="7619"/>
                  </a:lnTo>
                  <a:cubicBezTo>
                    <a:pt x="14509" y="7682"/>
                    <a:pt x="14528" y="7765"/>
                    <a:pt x="14549" y="7853"/>
                  </a:cubicBezTo>
                  <a:cubicBezTo>
                    <a:pt x="14559" y="7897"/>
                    <a:pt x="14570" y="7941"/>
                    <a:pt x="14576" y="7985"/>
                  </a:cubicBezTo>
                  <a:cubicBezTo>
                    <a:pt x="14680" y="7983"/>
                    <a:pt x="14793" y="7981"/>
                    <a:pt x="14909" y="7981"/>
                  </a:cubicBezTo>
                  <a:cubicBezTo>
                    <a:pt x="15638" y="7981"/>
                    <a:pt x="16089" y="8049"/>
                    <a:pt x="16330" y="8194"/>
                  </a:cubicBezTo>
                  <a:cubicBezTo>
                    <a:pt x="16834" y="8499"/>
                    <a:pt x="16563" y="8710"/>
                    <a:pt x="16384" y="8850"/>
                  </a:cubicBezTo>
                  <a:cubicBezTo>
                    <a:pt x="16290" y="8923"/>
                    <a:pt x="16210" y="8986"/>
                    <a:pt x="16204" y="9066"/>
                  </a:cubicBezTo>
                  <a:cubicBezTo>
                    <a:pt x="16189" y="9272"/>
                    <a:pt x="16346" y="9381"/>
                    <a:pt x="16564" y="9532"/>
                  </a:cubicBezTo>
                  <a:cubicBezTo>
                    <a:pt x="16826" y="9713"/>
                    <a:pt x="17153" y="9939"/>
                    <a:pt x="17107" y="10364"/>
                  </a:cubicBezTo>
                  <a:cubicBezTo>
                    <a:pt x="17088" y="10543"/>
                    <a:pt x="16995" y="10734"/>
                    <a:pt x="16905" y="10919"/>
                  </a:cubicBezTo>
                  <a:cubicBezTo>
                    <a:pt x="16704" y="11333"/>
                    <a:pt x="16513" y="11724"/>
                    <a:pt x="17043" y="12024"/>
                  </a:cubicBezTo>
                  <a:cubicBezTo>
                    <a:pt x="17244" y="12137"/>
                    <a:pt x="17489" y="12188"/>
                    <a:pt x="17838" y="12188"/>
                  </a:cubicBezTo>
                  <a:cubicBezTo>
                    <a:pt x="18137" y="12188"/>
                    <a:pt x="18463" y="12151"/>
                    <a:pt x="18808" y="12112"/>
                  </a:cubicBezTo>
                  <a:cubicBezTo>
                    <a:pt x="19155" y="12073"/>
                    <a:pt x="19514" y="12033"/>
                    <a:pt x="19859" y="12031"/>
                  </a:cubicBezTo>
                  <a:lnTo>
                    <a:pt x="20154" y="12029"/>
                  </a:lnTo>
                  <a:lnTo>
                    <a:pt x="20169" y="12185"/>
                  </a:lnTo>
                  <a:cubicBezTo>
                    <a:pt x="20186" y="12348"/>
                    <a:pt x="20207" y="12506"/>
                    <a:pt x="20227" y="12664"/>
                  </a:cubicBezTo>
                  <a:cubicBezTo>
                    <a:pt x="20278" y="13048"/>
                    <a:pt x="20325" y="13410"/>
                    <a:pt x="20310" y="13799"/>
                  </a:cubicBezTo>
                  <a:cubicBezTo>
                    <a:pt x="20300" y="14063"/>
                    <a:pt x="20213" y="14305"/>
                    <a:pt x="20129" y="14539"/>
                  </a:cubicBezTo>
                  <a:cubicBezTo>
                    <a:pt x="20057" y="14739"/>
                    <a:pt x="19988" y="14930"/>
                    <a:pt x="19969" y="15128"/>
                  </a:cubicBezTo>
                  <a:cubicBezTo>
                    <a:pt x="20659" y="15154"/>
                    <a:pt x="21094" y="15271"/>
                    <a:pt x="21304" y="15476"/>
                  </a:cubicBezTo>
                  <a:cubicBezTo>
                    <a:pt x="21600" y="15766"/>
                    <a:pt x="21398" y="16197"/>
                    <a:pt x="20704" y="16758"/>
                  </a:cubicBezTo>
                  <a:cubicBezTo>
                    <a:pt x="19788" y="17500"/>
                    <a:pt x="19776" y="18318"/>
                    <a:pt x="20038" y="19318"/>
                  </a:cubicBezTo>
                  <a:cubicBezTo>
                    <a:pt x="20242" y="20088"/>
                    <a:pt x="19990" y="20269"/>
                    <a:pt x="19381" y="20708"/>
                  </a:cubicBezTo>
                  <a:cubicBezTo>
                    <a:pt x="19287" y="20775"/>
                    <a:pt x="19183" y="20850"/>
                    <a:pt x="19070" y="20935"/>
                  </a:cubicBezTo>
                  <a:cubicBezTo>
                    <a:pt x="18883" y="21074"/>
                    <a:pt x="18731" y="21236"/>
                    <a:pt x="18593" y="21391"/>
                  </a:cubicBezTo>
                  <a:lnTo>
                    <a:pt x="18407" y="21600"/>
                  </a:lnTo>
                  <a:cubicBezTo>
                    <a:pt x="18407" y="21600"/>
                    <a:pt x="18097" y="21436"/>
                    <a:pt x="18097" y="21436"/>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42" name="Shape"/>
            <p:cNvSpPr/>
            <p:nvPr/>
          </p:nvSpPr>
          <p:spPr>
            <a:xfrm>
              <a:off x="-1" y="3019052"/>
              <a:ext cx="1419480" cy="1153824"/>
            </a:xfrm>
            <a:custGeom>
              <a:avLst/>
              <a:gdLst/>
              <a:ahLst/>
              <a:cxnLst>
                <a:cxn ang="0">
                  <a:pos x="wd2" y="hd2"/>
                </a:cxn>
                <a:cxn ang="5400000">
                  <a:pos x="wd2" y="hd2"/>
                </a:cxn>
                <a:cxn ang="10800000">
                  <a:pos x="wd2" y="hd2"/>
                </a:cxn>
                <a:cxn ang="16200000">
                  <a:pos x="wd2" y="hd2"/>
                </a:cxn>
              </a:cxnLst>
              <a:rect l="0" t="0" r="r" b="b"/>
              <a:pathLst>
                <a:path w="21159" h="21600" extrusionOk="0">
                  <a:moveTo>
                    <a:pt x="16347" y="21304"/>
                  </a:moveTo>
                  <a:cubicBezTo>
                    <a:pt x="16366" y="21246"/>
                    <a:pt x="16376" y="21184"/>
                    <a:pt x="16376" y="21119"/>
                  </a:cubicBezTo>
                  <a:cubicBezTo>
                    <a:pt x="16376" y="20848"/>
                    <a:pt x="16200" y="20627"/>
                    <a:pt x="15983" y="20627"/>
                  </a:cubicBezTo>
                  <a:cubicBezTo>
                    <a:pt x="15775" y="20627"/>
                    <a:pt x="15604" y="20831"/>
                    <a:pt x="15593" y="21091"/>
                  </a:cubicBezTo>
                  <a:lnTo>
                    <a:pt x="15581" y="21358"/>
                  </a:lnTo>
                  <a:lnTo>
                    <a:pt x="15390" y="21240"/>
                  </a:lnTo>
                  <a:cubicBezTo>
                    <a:pt x="15195" y="21119"/>
                    <a:pt x="14998" y="20969"/>
                    <a:pt x="14804" y="20794"/>
                  </a:cubicBezTo>
                  <a:lnTo>
                    <a:pt x="14726" y="20722"/>
                  </a:lnTo>
                  <a:lnTo>
                    <a:pt x="14751" y="20605"/>
                  </a:lnTo>
                  <a:cubicBezTo>
                    <a:pt x="14823" y="20270"/>
                    <a:pt x="14915" y="19935"/>
                    <a:pt x="15024" y="19607"/>
                  </a:cubicBezTo>
                  <a:cubicBezTo>
                    <a:pt x="15152" y="19226"/>
                    <a:pt x="15302" y="18858"/>
                    <a:pt x="15458" y="18485"/>
                  </a:cubicBezTo>
                  <a:cubicBezTo>
                    <a:pt x="15192" y="18052"/>
                    <a:pt x="14784" y="17307"/>
                    <a:pt x="14609" y="16784"/>
                  </a:cubicBezTo>
                  <a:cubicBezTo>
                    <a:pt x="14484" y="16405"/>
                    <a:pt x="14542" y="16065"/>
                    <a:pt x="14599" y="15737"/>
                  </a:cubicBezTo>
                  <a:cubicBezTo>
                    <a:pt x="14654" y="15417"/>
                    <a:pt x="14706" y="15115"/>
                    <a:pt x="14604" y="14757"/>
                  </a:cubicBezTo>
                  <a:cubicBezTo>
                    <a:pt x="14573" y="14647"/>
                    <a:pt x="14538" y="14564"/>
                    <a:pt x="14508" y="14492"/>
                  </a:cubicBezTo>
                  <a:cubicBezTo>
                    <a:pt x="14429" y="14304"/>
                    <a:pt x="14355" y="14127"/>
                    <a:pt x="14447" y="13761"/>
                  </a:cubicBezTo>
                  <a:cubicBezTo>
                    <a:pt x="14495" y="13564"/>
                    <a:pt x="14591" y="13473"/>
                    <a:pt x="14661" y="13406"/>
                  </a:cubicBezTo>
                  <a:cubicBezTo>
                    <a:pt x="14734" y="13337"/>
                    <a:pt x="14751" y="13321"/>
                    <a:pt x="14739" y="13196"/>
                  </a:cubicBezTo>
                  <a:cubicBezTo>
                    <a:pt x="14736" y="13165"/>
                    <a:pt x="14689" y="13123"/>
                    <a:pt x="14641" y="13079"/>
                  </a:cubicBezTo>
                  <a:cubicBezTo>
                    <a:pt x="14531" y="12980"/>
                    <a:pt x="14364" y="12830"/>
                    <a:pt x="14387" y="12500"/>
                  </a:cubicBezTo>
                  <a:cubicBezTo>
                    <a:pt x="14402" y="12264"/>
                    <a:pt x="14506" y="12075"/>
                    <a:pt x="14648" y="11943"/>
                  </a:cubicBezTo>
                  <a:cubicBezTo>
                    <a:pt x="14523" y="11906"/>
                    <a:pt x="14402" y="11880"/>
                    <a:pt x="14285" y="11880"/>
                  </a:cubicBezTo>
                  <a:cubicBezTo>
                    <a:pt x="14100" y="11880"/>
                    <a:pt x="13945" y="11944"/>
                    <a:pt x="13799" y="12082"/>
                  </a:cubicBezTo>
                  <a:cubicBezTo>
                    <a:pt x="13602" y="12266"/>
                    <a:pt x="13491" y="12557"/>
                    <a:pt x="13373" y="12865"/>
                  </a:cubicBezTo>
                  <a:cubicBezTo>
                    <a:pt x="13284" y="13099"/>
                    <a:pt x="13192" y="13339"/>
                    <a:pt x="13057" y="13548"/>
                  </a:cubicBezTo>
                  <a:cubicBezTo>
                    <a:pt x="13479" y="14205"/>
                    <a:pt x="13582" y="14869"/>
                    <a:pt x="13364" y="15523"/>
                  </a:cubicBezTo>
                  <a:cubicBezTo>
                    <a:pt x="12816" y="17162"/>
                    <a:pt x="10364" y="18170"/>
                    <a:pt x="9203" y="18250"/>
                  </a:cubicBezTo>
                  <a:cubicBezTo>
                    <a:pt x="9112" y="18257"/>
                    <a:pt x="9024" y="18260"/>
                    <a:pt x="8937" y="18260"/>
                  </a:cubicBezTo>
                  <a:cubicBezTo>
                    <a:pt x="6834" y="18260"/>
                    <a:pt x="5820" y="16500"/>
                    <a:pt x="4747" y="14636"/>
                  </a:cubicBezTo>
                  <a:cubicBezTo>
                    <a:pt x="4418" y="14064"/>
                    <a:pt x="4077" y="13473"/>
                    <a:pt x="3702" y="12937"/>
                  </a:cubicBezTo>
                  <a:cubicBezTo>
                    <a:pt x="3619" y="12818"/>
                    <a:pt x="3529" y="12697"/>
                    <a:pt x="3436" y="12572"/>
                  </a:cubicBezTo>
                  <a:cubicBezTo>
                    <a:pt x="2833" y="11762"/>
                    <a:pt x="2007" y="10652"/>
                    <a:pt x="2901" y="9527"/>
                  </a:cubicBezTo>
                  <a:lnTo>
                    <a:pt x="3101" y="9776"/>
                  </a:lnTo>
                  <a:cubicBezTo>
                    <a:pt x="3114" y="9759"/>
                    <a:pt x="3119" y="9742"/>
                    <a:pt x="3120" y="9738"/>
                  </a:cubicBezTo>
                  <a:cubicBezTo>
                    <a:pt x="3096" y="9874"/>
                    <a:pt x="3288" y="10501"/>
                    <a:pt x="3382" y="10598"/>
                  </a:cubicBezTo>
                  <a:cubicBezTo>
                    <a:pt x="3414" y="10619"/>
                    <a:pt x="3458" y="10632"/>
                    <a:pt x="3512" y="10632"/>
                  </a:cubicBezTo>
                  <a:cubicBezTo>
                    <a:pt x="3709" y="10632"/>
                    <a:pt x="3978" y="10463"/>
                    <a:pt x="4194" y="10328"/>
                  </a:cubicBezTo>
                  <a:cubicBezTo>
                    <a:pt x="4312" y="10254"/>
                    <a:pt x="4424" y="10184"/>
                    <a:pt x="4519" y="10142"/>
                  </a:cubicBezTo>
                  <a:cubicBezTo>
                    <a:pt x="4668" y="10078"/>
                    <a:pt x="4822" y="10017"/>
                    <a:pt x="4980" y="9954"/>
                  </a:cubicBezTo>
                  <a:cubicBezTo>
                    <a:pt x="5493" y="9749"/>
                    <a:pt x="6023" y="9537"/>
                    <a:pt x="6452" y="9213"/>
                  </a:cubicBezTo>
                  <a:cubicBezTo>
                    <a:pt x="6550" y="9123"/>
                    <a:pt x="7052" y="8316"/>
                    <a:pt x="7080" y="8147"/>
                  </a:cubicBezTo>
                  <a:cubicBezTo>
                    <a:pt x="7078" y="8158"/>
                    <a:pt x="7078" y="8201"/>
                    <a:pt x="7103" y="8242"/>
                  </a:cubicBezTo>
                  <a:lnTo>
                    <a:pt x="7194" y="8153"/>
                  </a:lnTo>
                  <a:lnTo>
                    <a:pt x="7201" y="7947"/>
                  </a:lnTo>
                  <a:lnTo>
                    <a:pt x="7196" y="8123"/>
                  </a:lnTo>
                  <a:lnTo>
                    <a:pt x="7229" y="7947"/>
                  </a:lnTo>
                  <a:cubicBezTo>
                    <a:pt x="7537" y="7947"/>
                    <a:pt x="7966" y="7760"/>
                    <a:pt x="8029" y="7542"/>
                  </a:cubicBezTo>
                  <a:cubicBezTo>
                    <a:pt x="8063" y="7423"/>
                    <a:pt x="7956" y="7280"/>
                    <a:pt x="7860" y="7182"/>
                  </a:cubicBezTo>
                  <a:cubicBezTo>
                    <a:pt x="7770" y="7090"/>
                    <a:pt x="7669" y="7045"/>
                    <a:pt x="7552" y="7045"/>
                  </a:cubicBezTo>
                  <a:cubicBezTo>
                    <a:pt x="7152" y="7045"/>
                    <a:pt x="6649" y="7556"/>
                    <a:pt x="6245" y="7967"/>
                  </a:cubicBezTo>
                  <a:cubicBezTo>
                    <a:pt x="6048" y="8168"/>
                    <a:pt x="5877" y="8342"/>
                    <a:pt x="5734" y="8442"/>
                  </a:cubicBezTo>
                  <a:cubicBezTo>
                    <a:pt x="5374" y="8696"/>
                    <a:pt x="5001" y="8825"/>
                    <a:pt x="4626" y="8825"/>
                  </a:cubicBezTo>
                  <a:cubicBezTo>
                    <a:pt x="3173" y="8825"/>
                    <a:pt x="1963" y="6945"/>
                    <a:pt x="1080" y="5572"/>
                  </a:cubicBezTo>
                  <a:lnTo>
                    <a:pt x="862" y="5235"/>
                  </a:lnTo>
                  <a:cubicBezTo>
                    <a:pt x="797" y="5136"/>
                    <a:pt x="714" y="5030"/>
                    <a:pt x="628" y="4918"/>
                  </a:cubicBezTo>
                  <a:cubicBezTo>
                    <a:pt x="258" y="4439"/>
                    <a:pt x="-302" y="3715"/>
                    <a:pt x="198" y="2965"/>
                  </a:cubicBezTo>
                  <a:cubicBezTo>
                    <a:pt x="340" y="2754"/>
                    <a:pt x="528" y="2652"/>
                    <a:pt x="773" y="2652"/>
                  </a:cubicBezTo>
                  <a:cubicBezTo>
                    <a:pt x="951" y="2652"/>
                    <a:pt x="1137" y="2705"/>
                    <a:pt x="1316" y="2757"/>
                  </a:cubicBezTo>
                  <a:cubicBezTo>
                    <a:pt x="1481" y="2805"/>
                    <a:pt x="1637" y="2851"/>
                    <a:pt x="1773" y="2851"/>
                  </a:cubicBezTo>
                  <a:lnTo>
                    <a:pt x="1813" y="2849"/>
                  </a:lnTo>
                  <a:cubicBezTo>
                    <a:pt x="2117" y="2827"/>
                    <a:pt x="2118" y="2764"/>
                    <a:pt x="2123" y="2411"/>
                  </a:cubicBezTo>
                  <a:cubicBezTo>
                    <a:pt x="2124" y="2307"/>
                    <a:pt x="2126" y="2192"/>
                    <a:pt x="2138" y="2068"/>
                  </a:cubicBezTo>
                  <a:cubicBezTo>
                    <a:pt x="2146" y="1978"/>
                    <a:pt x="2147" y="1896"/>
                    <a:pt x="2148" y="1820"/>
                  </a:cubicBezTo>
                  <a:cubicBezTo>
                    <a:pt x="2151" y="1561"/>
                    <a:pt x="2154" y="1267"/>
                    <a:pt x="2481" y="1122"/>
                  </a:cubicBezTo>
                  <a:cubicBezTo>
                    <a:pt x="2529" y="1101"/>
                    <a:pt x="2586" y="1090"/>
                    <a:pt x="2649" y="1090"/>
                  </a:cubicBezTo>
                  <a:cubicBezTo>
                    <a:pt x="2854" y="1090"/>
                    <a:pt x="3107" y="1205"/>
                    <a:pt x="3279" y="1292"/>
                  </a:cubicBezTo>
                  <a:cubicBezTo>
                    <a:pt x="3508" y="1407"/>
                    <a:pt x="3748" y="1423"/>
                    <a:pt x="4002" y="1440"/>
                  </a:cubicBezTo>
                  <a:cubicBezTo>
                    <a:pt x="4205" y="1454"/>
                    <a:pt x="4416" y="1469"/>
                    <a:pt x="4625" y="1538"/>
                  </a:cubicBezTo>
                  <a:cubicBezTo>
                    <a:pt x="4812" y="1601"/>
                    <a:pt x="4985" y="1694"/>
                    <a:pt x="5153" y="1785"/>
                  </a:cubicBezTo>
                  <a:cubicBezTo>
                    <a:pt x="5423" y="1931"/>
                    <a:pt x="5679" y="2069"/>
                    <a:pt x="5964" y="2069"/>
                  </a:cubicBezTo>
                  <a:cubicBezTo>
                    <a:pt x="5992" y="2069"/>
                    <a:pt x="6021" y="2067"/>
                    <a:pt x="6049" y="2065"/>
                  </a:cubicBezTo>
                  <a:cubicBezTo>
                    <a:pt x="6333" y="2038"/>
                    <a:pt x="6596" y="1852"/>
                    <a:pt x="6876" y="1656"/>
                  </a:cubicBezTo>
                  <a:cubicBezTo>
                    <a:pt x="7189" y="1437"/>
                    <a:pt x="7513" y="1209"/>
                    <a:pt x="7880" y="1209"/>
                  </a:cubicBezTo>
                  <a:cubicBezTo>
                    <a:pt x="8060" y="1209"/>
                    <a:pt x="8232" y="1262"/>
                    <a:pt x="8406" y="1372"/>
                  </a:cubicBezTo>
                  <a:cubicBezTo>
                    <a:pt x="8535" y="1453"/>
                    <a:pt x="8629" y="1587"/>
                    <a:pt x="8721" y="1717"/>
                  </a:cubicBezTo>
                  <a:cubicBezTo>
                    <a:pt x="8818" y="1854"/>
                    <a:pt x="8910" y="1984"/>
                    <a:pt x="9019" y="2010"/>
                  </a:cubicBezTo>
                  <a:cubicBezTo>
                    <a:pt x="9038" y="2014"/>
                    <a:pt x="9057" y="2016"/>
                    <a:pt x="9075" y="2016"/>
                  </a:cubicBezTo>
                  <a:cubicBezTo>
                    <a:pt x="9307" y="2016"/>
                    <a:pt x="9590" y="1725"/>
                    <a:pt x="9796" y="1513"/>
                  </a:cubicBezTo>
                  <a:cubicBezTo>
                    <a:pt x="9814" y="1496"/>
                    <a:pt x="9830" y="1478"/>
                    <a:pt x="9847" y="1462"/>
                  </a:cubicBezTo>
                  <a:cubicBezTo>
                    <a:pt x="9832" y="1398"/>
                    <a:pt x="9800" y="1332"/>
                    <a:pt x="9766" y="1263"/>
                  </a:cubicBezTo>
                  <a:cubicBezTo>
                    <a:pt x="9714" y="1156"/>
                    <a:pt x="9654" y="1035"/>
                    <a:pt x="9657" y="893"/>
                  </a:cubicBezTo>
                  <a:cubicBezTo>
                    <a:pt x="9659" y="679"/>
                    <a:pt x="9730" y="547"/>
                    <a:pt x="9787" y="441"/>
                  </a:cubicBezTo>
                  <a:cubicBezTo>
                    <a:pt x="9819" y="382"/>
                    <a:pt x="9844" y="335"/>
                    <a:pt x="9853" y="283"/>
                  </a:cubicBezTo>
                  <a:cubicBezTo>
                    <a:pt x="9857" y="259"/>
                    <a:pt x="9860" y="240"/>
                    <a:pt x="9861" y="222"/>
                  </a:cubicBezTo>
                  <a:lnTo>
                    <a:pt x="9877" y="0"/>
                  </a:lnTo>
                  <a:lnTo>
                    <a:pt x="10046" y="71"/>
                  </a:lnTo>
                  <a:cubicBezTo>
                    <a:pt x="10546" y="331"/>
                    <a:pt x="11334" y="338"/>
                    <a:pt x="11967" y="343"/>
                  </a:cubicBezTo>
                  <a:cubicBezTo>
                    <a:pt x="12088" y="344"/>
                    <a:pt x="12203" y="345"/>
                    <a:pt x="12308" y="348"/>
                  </a:cubicBezTo>
                  <a:lnTo>
                    <a:pt x="12411" y="349"/>
                  </a:lnTo>
                  <a:cubicBezTo>
                    <a:pt x="12516" y="349"/>
                    <a:pt x="12616" y="346"/>
                    <a:pt x="12712" y="343"/>
                  </a:cubicBezTo>
                  <a:cubicBezTo>
                    <a:pt x="12803" y="341"/>
                    <a:pt x="12891" y="338"/>
                    <a:pt x="12978" y="338"/>
                  </a:cubicBezTo>
                  <a:cubicBezTo>
                    <a:pt x="13258" y="338"/>
                    <a:pt x="13568" y="364"/>
                    <a:pt x="13934" y="551"/>
                  </a:cubicBezTo>
                  <a:cubicBezTo>
                    <a:pt x="14345" y="761"/>
                    <a:pt x="14724" y="1043"/>
                    <a:pt x="15091" y="1315"/>
                  </a:cubicBezTo>
                  <a:cubicBezTo>
                    <a:pt x="15294" y="1466"/>
                    <a:pt x="15496" y="1616"/>
                    <a:pt x="15705" y="1755"/>
                  </a:cubicBezTo>
                  <a:cubicBezTo>
                    <a:pt x="15775" y="1802"/>
                    <a:pt x="15834" y="1825"/>
                    <a:pt x="15886" y="1825"/>
                  </a:cubicBezTo>
                  <a:cubicBezTo>
                    <a:pt x="15970" y="1825"/>
                    <a:pt x="16052" y="1765"/>
                    <a:pt x="16166" y="1683"/>
                  </a:cubicBezTo>
                  <a:lnTo>
                    <a:pt x="16264" y="1613"/>
                  </a:lnTo>
                  <a:cubicBezTo>
                    <a:pt x="16382" y="1532"/>
                    <a:pt x="16537" y="1439"/>
                    <a:pt x="16694" y="1439"/>
                  </a:cubicBezTo>
                  <a:cubicBezTo>
                    <a:pt x="16808" y="1439"/>
                    <a:pt x="16970" y="1489"/>
                    <a:pt x="17095" y="1728"/>
                  </a:cubicBezTo>
                  <a:cubicBezTo>
                    <a:pt x="17257" y="2037"/>
                    <a:pt x="17144" y="2380"/>
                    <a:pt x="17044" y="2682"/>
                  </a:cubicBezTo>
                  <a:cubicBezTo>
                    <a:pt x="16903" y="3106"/>
                    <a:pt x="16876" y="3267"/>
                    <a:pt x="17113" y="3413"/>
                  </a:cubicBezTo>
                  <a:cubicBezTo>
                    <a:pt x="17135" y="3426"/>
                    <a:pt x="17167" y="3433"/>
                    <a:pt x="17210" y="3433"/>
                  </a:cubicBezTo>
                  <a:cubicBezTo>
                    <a:pt x="17248" y="3433"/>
                    <a:pt x="17288" y="3428"/>
                    <a:pt x="17328" y="3424"/>
                  </a:cubicBezTo>
                  <a:cubicBezTo>
                    <a:pt x="17376" y="3419"/>
                    <a:pt x="17425" y="3413"/>
                    <a:pt x="17472" y="3413"/>
                  </a:cubicBezTo>
                  <a:cubicBezTo>
                    <a:pt x="17535" y="3413"/>
                    <a:pt x="17726" y="3413"/>
                    <a:pt x="17848" y="3640"/>
                  </a:cubicBezTo>
                  <a:cubicBezTo>
                    <a:pt x="17976" y="3877"/>
                    <a:pt x="17893" y="4167"/>
                    <a:pt x="17826" y="4401"/>
                  </a:cubicBezTo>
                  <a:cubicBezTo>
                    <a:pt x="17796" y="4505"/>
                    <a:pt x="17765" y="4612"/>
                    <a:pt x="17762" y="4685"/>
                  </a:cubicBezTo>
                  <a:cubicBezTo>
                    <a:pt x="17744" y="5056"/>
                    <a:pt x="17808" y="5242"/>
                    <a:pt x="18000" y="5376"/>
                  </a:cubicBezTo>
                  <a:cubicBezTo>
                    <a:pt x="18037" y="5402"/>
                    <a:pt x="18099" y="5402"/>
                    <a:pt x="18165" y="5403"/>
                  </a:cubicBezTo>
                  <a:cubicBezTo>
                    <a:pt x="18286" y="5403"/>
                    <a:pt x="18452" y="5403"/>
                    <a:pt x="18569" y="5586"/>
                  </a:cubicBezTo>
                  <a:cubicBezTo>
                    <a:pt x="18680" y="5758"/>
                    <a:pt x="18659" y="5950"/>
                    <a:pt x="18645" y="6090"/>
                  </a:cubicBezTo>
                  <a:cubicBezTo>
                    <a:pt x="18632" y="6210"/>
                    <a:pt x="18629" y="6266"/>
                    <a:pt x="18655" y="6308"/>
                  </a:cubicBezTo>
                  <a:cubicBezTo>
                    <a:pt x="18702" y="6386"/>
                    <a:pt x="18940" y="6463"/>
                    <a:pt x="19055" y="6500"/>
                  </a:cubicBezTo>
                  <a:cubicBezTo>
                    <a:pt x="19108" y="6517"/>
                    <a:pt x="19156" y="6533"/>
                    <a:pt x="19193" y="6548"/>
                  </a:cubicBezTo>
                  <a:cubicBezTo>
                    <a:pt x="19493" y="6665"/>
                    <a:pt x="19691" y="6918"/>
                    <a:pt x="19882" y="7163"/>
                  </a:cubicBezTo>
                  <a:cubicBezTo>
                    <a:pt x="20022" y="7343"/>
                    <a:pt x="20154" y="7512"/>
                    <a:pt x="20321" y="7623"/>
                  </a:cubicBezTo>
                  <a:cubicBezTo>
                    <a:pt x="20427" y="7693"/>
                    <a:pt x="20533" y="7762"/>
                    <a:pt x="20640" y="7820"/>
                  </a:cubicBezTo>
                  <a:lnTo>
                    <a:pt x="20733" y="7871"/>
                  </a:lnTo>
                  <a:lnTo>
                    <a:pt x="20724" y="7997"/>
                  </a:lnTo>
                  <a:cubicBezTo>
                    <a:pt x="20707" y="8240"/>
                    <a:pt x="20697" y="8541"/>
                    <a:pt x="20761" y="8712"/>
                  </a:cubicBezTo>
                  <a:cubicBezTo>
                    <a:pt x="20815" y="8855"/>
                    <a:pt x="20890" y="8955"/>
                    <a:pt x="20963" y="9052"/>
                  </a:cubicBezTo>
                  <a:cubicBezTo>
                    <a:pt x="21171" y="9329"/>
                    <a:pt x="21298" y="9583"/>
                    <a:pt x="20899" y="10112"/>
                  </a:cubicBezTo>
                  <a:cubicBezTo>
                    <a:pt x="20826" y="10210"/>
                    <a:pt x="20369" y="10628"/>
                    <a:pt x="19985" y="10866"/>
                  </a:cubicBezTo>
                  <a:cubicBezTo>
                    <a:pt x="20117" y="10913"/>
                    <a:pt x="20256" y="10998"/>
                    <a:pt x="20357" y="11217"/>
                  </a:cubicBezTo>
                  <a:lnTo>
                    <a:pt x="20409" y="11330"/>
                  </a:lnTo>
                  <a:lnTo>
                    <a:pt x="20339" y="11425"/>
                  </a:lnTo>
                  <a:cubicBezTo>
                    <a:pt x="20183" y="11638"/>
                    <a:pt x="20031" y="11694"/>
                    <a:pt x="19931" y="11732"/>
                  </a:cubicBezTo>
                  <a:cubicBezTo>
                    <a:pt x="19825" y="11771"/>
                    <a:pt x="19806" y="11778"/>
                    <a:pt x="19821" y="12079"/>
                  </a:cubicBezTo>
                  <a:cubicBezTo>
                    <a:pt x="19825" y="12175"/>
                    <a:pt x="19846" y="12290"/>
                    <a:pt x="19867" y="12412"/>
                  </a:cubicBezTo>
                  <a:cubicBezTo>
                    <a:pt x="19923" y="12728"/>
                    <a:pt x="19986" y="13086"/>
                    <a:pt x="19830" y="13372"/>
                  </a:cubicBezTo>
                  <a:cubicBezTo>
                    <a:pt x="19719" y="13574"/>
                    <a:pt x="19547" y="13683"/>
                    <a:pt x="19381" y="13788"/>
                  </a:cubicBezTo>
                  <a:cubicBezTo>
                    <a:pt x="19219" y="13891"/>
                    <a:pt x="19066" y="13988"/>
                    <a:pt x="18981" y="14159"/>
                  </a:cubicBezTo>
                  <a:cubicBezTo>
                    <a:pt x="18834" y="14452"/>
                    <a:pt x="18841" y="14784"/>
                    <a:pt x="18857" y="15166"/>
                  </a:cubicBezTo>
                  <a:cubicBezTo>
                    <a:pt x="18916" y="15156"/>
                    <a:pt x="18979" y="15144"/>
                    <a:pt x="19044" y="15133"/>
                  </a:cubicBezTo>
                  <a:cubicBezTo>
                    <a:pt x="19240" y="15097"/>
                    <a:pt x="19462" y="15056"/>
                    <a:pt x="19663" y="15056"/>
                  </a:cubicBezTo>
                  <a:cubicBezTo>
                    <a:pt x="19803" y="15056"/>
                    <a:pt x="19918" y="15075"/>
                    <a:pt x="20015" y="15115"/>
                  </a:cubicBezTo>
                  <a:cubicBezTo>
                    <a:pt x="20164" y="15175"/>
                    <a:pt x="20304" y="15233"/>
                    <a:pt x="20323" y="15395"/>
                  </a:cubicBezTo>
                  <a:cubicBezTo>
                    <a:pt x="20340" y="15549"/>
                    <a:pt x="20244" y="15631"/>
                    <a:pt x="20100" y="15755"/>
                  </a:cubicBezTo>
                  <a:lnTo>
                    <a:pt x="20007" y="15834"/>
                  </a:lnTo>
                  <a:cubicBezTo>
                    <a:pt x="19821" y="15999"/>
                    <a:pt x="19596" y="16098"/>
                    <a:pt x="19377" y="16195"/>
                  </a:cubicBezTo>
                  <a:cubicBezTo>
                    <a:pt x="19122" y="16307"/>
                    <a:pt x="18881" y="16413"/>
                    <a:pt x="18718" y="16609"/>
                  </a:cubicBezTo>
                  <a:cubicBezTo>
                    <a:pt x="18538" y="16826"/>
                    <a:pt x="18569" y="16909"/>
                    <a:pt x="18687" y="17219"/>
                  </a:cubicBezTo>
                  <a:cubicBezTo>
                    <a:pt x="18708" y="17276"/>
                    <a:pt x="18731" y="17338"/>
                    <a:pt x="18755" y="17405"/>
                  </a:cubicBezTo>
                  <a:lnTo>
                    <a:pt x="18768" y="17442"/>
                  </a:lnTo>
                  <a:cubicBezTo>
                    <a:pt x="18940" y="17930"/>
                    <a:pt x="19200" y="18666"/>
                    <a:pt x="18855" y="19189"/>
                  </a:cubicBezTo>
                  <a:cubicBezTo>
                    <a:pt x="18713" y="19404"/>
                    <a:pt x="18515" y="19513"/>
                    <a:pt x="18269" y="19513"/>
                  </a:cubicBezTo>
                  <a:cubicBezTo>
                    <a:pt x="18065" y="19513"/>
                    <a:pt x="17856" y="19441"/>
                    <a:pt x="17671" y="19377"/>
                  </a:cubicBezTo>
                  <a:cubicBezTo>
                    <a:pt x="17610" y="19357"/>
                    <a:pt x="17552" y="19337"/>
                    <a:pt x="17497" y="19320"/>
                  </a:cubicBezTo>
                  <a:cubicBezTo>
                    <a:pt x="17464" y="19310"/>
                    <a:pt x="17434" y="19305"/>
                    <a:pt x="17408" y="19305"/>
                  </a:cubicBezTo>
                  <a:cubicBezTo>
                    <a:pt x="17351" y="19305"/>
                    <a:pt x="17325" y="19329"/>
                    <a:pt x="17308" y="19350"/>
                  </a:cubicBezTo>
                  <a:cubicBezTo>
                    <a:pt x="17204" y="19483"/>
                    <a:pt x="17210" y="19879"/>
                    <a:pt x="17215" y="20167"/>
                  </a:cubicBezTo>
                  <a:cubicBezTo>
                    <a:pt x="17218" y="20354"/>
                    <a:pt x="17220" y="20516"/>
                    <a:pt x="17199" y="20633"/>
                  </a:cubicBezTo>
                  <a:cubicBezTo>
                    <a:pt x="17077" y="21285"/>
                    <a:pt x="16753" y="21488"/>
                    <a:pt x="16503" y="21544"/>
                  </a:cubicBezTo>
                  <a:lnTo>
                    <a:pt x="16252" y="21600"/>
                  </a:lnTo>
                  <a:cubicBezTo>
                    <a:pt x="16252" y="21600"/>
                    <a:pt x="16347" y="21304"/>
                    <a:pt x="16347" y="21304"/>
                  </a:cubicBezTo>
                  <a:close/>
                </a:path>
              </a:pathLst>
            </a:custGeom>
            <a:solidFill>
              <a:srgbClr val="C0CAD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43" name="Shape"/>
            <p:cNvSpPr/>
            <p:nvPr/>
          </p:nvSpPr>
          <p:spPr>
            <a:xfrm>
              <a:off x="1756678" y="5830545"/>
              <a:ext cx="1025451" cy="1374017"/>
            </a:xfrm>
            <a:custGeom>
              <a:avLst/>
              <a:gdLst/>
              <a:ahLst/>
              <a:cxnLst>
                <a:cxn ang="0">
                  <a:pos x="wd2" y="hd2"/>
                </a:cxn>
                <a:cxn ang="5400000">
                  <a:pos x="wd2" y="hd2"/>
                </a:cxn>
                <a:cxn ang="10800000">
                  <a:pos x="wd2" y="hd2"/>
                </a:cxn>
                <a:cxn ang="16200000">
                  <a:pos x="wd2" y="hd2"/>
                </a:cxn>
              </a:cxnLst>
              <a:rect l="0" t="0" r="r" b="b"/>
              <a:pathLst>
                <a:path w="21442" h="21600" extrusionOk="0">
                  <a:moveTo>
                    <a:pt x="5864" y="21600"/>
                  </a:moveTo>
                  <a:cubicBezTo>
                    <a:pt x="5273" y="21600"/>
                    <a:pt x="4707" y="21381"/>
                    <a:pt x="4084" y="20911"/>
                  </a:cubicBezTo>
                  <a:lnTo>
                    <a:pt x="3986" y="20837"/>
                  </a:lnTo>
                  <a:lnTo>
                    <a:pt x="4045" y="20743"/>
                  </a:lnTo>
                  <a:cubicBezTo>
                    <a:pt x="4141" y="20590"/>
                    <a:pt x="4249" y="20429"/>
                    <a:pt x="4386" y="20283"/>
                  </a:cubicBezTo>
                  <a:cubicBezTo>
                    <a:pt x="4461" y="20203"/>
                    <a:pt x="4529" y="20134"/>
                    <a:pt x="4590" y="20071"/>
                  </a:cubicBezTo>
                  <a:cubicBezTo>
                    <a:pt x="4960" y="19693"/>
                    <a:pt x="5048" y="19604"/>
                    <a:pt x="4939" y="19021"/>
                  </a:cubicBezTo>
                  <a:cubicBezTo>
                    <a:pt x="4793" y="18233"/>
                    <a:pt x="4699" y="17323"/>
                    <a:pt x="5427" y="16485"/>
                  </a:cubicBezTo>
                  <a:cubicBezTo>
                    <a:pt x="5772" y="16089"/>
                    <a:pt x="5906" y="15774"/>
                    <a:pt x="5795" y="15620"/>
                  </a:cubicBezTo>
                  <a:cubicBezTo>
                    <a:pt x="5696" y="15482"/>
                    <a:pt x="5373" y="15452"/>
                    <a:pt x="5121" y="15452"/>
                  </a:cubicBezTo>
                  <a:lnTo>
                    <a:pt x="4927" y="15452"/>
                  </a:lnTo>
                  <a:lnTo>
                    <a:pt x="4888" y="15308"/>
                  </a:lnTo>
                  <a:cubicBezTo>
                    <a:pt x="4880" y="15045"/>
                    <a:pt x="4941" y="14803"/>
                    <a:pt x="5001" y="14569"/>
                  </a:cubicBezTo>
                  <a:cubicBezTo>
                    <a:pt x="5054" y="14359"/>
                    <a:pt x="5104" y="14160"/>
                    <a:pt x="5110" y="13945"/>
                  </a:cubicBezTo>
                  <a:cubicBezTo>
                    <a:pt x="5119" y="13603"/>
                    <a:pt x="5089" y="13279"/>
                    <a:pt x="5058" y="12936"/>
                  </a:cubicBezTo>
                  <a:cubicBezTo>
                    <a:pt x="5049" y="12840"/>
                    <a:pt x="5040" y="12744"/>
                    <a:pt x="5032" y="12646"/>
                  </a:cubicBezTo>
                  <a:cubicBezTo>
                    <a:pt x="4902" y="12659"/>
                    <a:pt x="4765" y="12681"/>
                    <a:pt x="4623" y="12703"/>
                  </a:cubicBezTo>
                  <a:cubicBezTo>
                    <a:pt x="4391" y="12740"/>
                    <a:pt x="4152" y="12779"/>
                    <a:pt x="3918" y="12779"/>
                  </a:cubicBezTo>
                  <a:cubicBezTo>
                    <a:pt x="3585" y="12779"/>
                    <a:pt x="3324" y="12699"/>
                    <a:pt x="3120" y="12535"/>
                  </a:cubicBezTo>
                  <a:cubicBezTo>
                    <a:pt x="2631" y="12143"/>
                    <a:pt x="2801" y="11648"/>
                    <a:pt x="2937" y="11251"/>
                  </a:cubicBezTo>
                  <a:cubicBezTo>
                    <a:pt x="2993" y="11090"/>
                    <a:pt x="3045" y="10937"/>
                    <a:pt x="3055" y="10803"/>
                  </a:cubicBezTo>
                  <a:cubicBezTo>
                    <a:pt x="3076" y="10525"/>
                    <a:pt x="2942" y="10394"/>
                    <a:pt x="2787" y="10241"/>
                  </a:cubicBezTo>
                  <a:cubicBezTo>
                    <a:pt x="2633" y="10091"/>
                    <a:pt x="2459" y="9920"/>
                    <a:pt x="2475" y="9625"/>
                  </a:cubicBezTo>
                  <a:cubicBezTo>
                    <a:pt x="2483" y="9467"/>
                    <a:pt x="2584" y="9355"/>
                    <a:pt x="2658" y="9273"/>
                  </a:cubicBezTo>
                  <a:cubicBezTo>
                    <a:pt x="2760" y="9160"/>
                    <a:pt x="2776" y="9143"/>
                    <a:pt x="2653" y="9037"/>
                  </a:cubicBezTo>
                  <a:cubicBezTo>
                    <a:pt x="2620" y="9010"/>
                    <a:pt x="2496" y="8945"/>
                    <a:pt x="2038" y="8945"/>
                  </a:cubicBezTo>
                  <a:cubicBezTo>
                    <a:pt x="1918" y="8945"/>
                    <a:pt x="1804" y="8949"/>
                    <a:pt x="1713" y="8952"/>
                  </a:cubicBezTo>
                  <a:lnTo>
                    <a:pt x="1392" y="8963"/>
                  </a:lnTo>
                  <a:lnTo>
                    <a:pt x="1429" y="8784"/>
                  </a:lnTo>
                  <a:cubicBezTo>
                    <a:pt x="1441" y="8726"/>
                    <a:pt x="1429" y="8649"/>
                    <a:pt x="1415" y="8568"/>
                  </a:cubicBezTo>
                  <a:cubicBezTo>
                    <a:pt x="1406" y="8510"/>
                    <a:pt x="1396" y="8451"/>
                    <a:pt x="1394" y="8391"/>
                  </a:cubicBezTo>
                  <a:cubicBezTo>
                    <a:pt x="1364" y="8382"/>
                    <a:pt x="1334" y="8373"/>
                    <a:pt x="1303" y="8364"/>
                  </a:cubicBezTo>
                  <a:cubicBezTo>
                    <a:pt x="741" y="8193"/>
                    <a:pt x="-108" y="7935"/>
                    <a:pt x="11" y="7385"/>
                  </a:cubicBezTo>
                  <a:cubicBezTo>
                    <a:pt x="39" y="7258"/>
                    <a:pt x="205" y="7214"/>
                    <a:pt x="397" y="7162"/>
                  </a:cubicBezTo>
                  <a:cubicBezTo>
                    <a:pt x="585" y="7111"/>
                    <a:pt x="843" y="7042"/>
                    <a:pt x="871" y="6929"/>
                  </a:cubicBezTo>
                  <a:cubicBezTo>
                    <a:pt x="873" y="6922"/>
                    <a:pt x="877" y="6900"/>
                    <a:pt x="866" y="6854"/>
                  </a:cubicBezTo>
                  <a:lnTo>
                    <a:pt x="788" y="6524"/>
                  </a:lnTo>
                  <a:lnTo>
                    <a:pt x="1165" y="6702"/>
                  </a:lnTo>
                  <a:cubicBezTo>
                    <a:pt x="1806" y="7003"/>
                    <a:pt x="2357" y="7190"/>
                    <a:pt x="3124" y="7190"/>
                  </a:cubicBezTo>
                  <a:cubicBezTo>
                    <a:pt x="3142" y="7190"/>
                    <a:pt x="3161" y="7190"/>
                    <a:pt x="3180" y="7190"/>
                  </a:cubicBezTo>
                  <a:cubicBezTo>
                    <a:pt x="3165" y="7019"/>
                    <a:pt x="3217" y="6875"/>
                    <a:pt x="3337" y="6762"/>
                  </a:cubicBezTo>
                  <a:cubicBezTo>
                    <a:pt x="3604" y="6509"/>
                    <a:pt x="4134" y="6477"/>
                    <a:pt x="4567" y="6477"/>
                  </a:cubicBezTo>
                  <a:cubicBezTo>
                    <a:pt x="4691" y="6477"/>
                    <a:pt x="4813" y="6480"/>
                    <a:pt x="4928" y="6482"/>
                  </a:cubicBezTo>
                  <a:cubicBezTo>
                    <a:pt x="5025" y="6485"/>
                    <a:pt x="5117" y="6487"/>
                    <a:pt x="5199" y="6487"/>
                  </a:cubicBezTo>
                  <a:lnTo>
                    <a:pt x="5273" y="6486"/>
                  </a:lnTo>
                  <a:cubicBezTo>
                    <a:pt x="6343" y="6467"/>
                    <a:pt x="7261" y="5879"/>
                    <a:pt x="7960" y="5331"/>
                  </a:cubicBezTo>
                  <a:cubicBezTo>
                    <a:pt x="7754" y="5198"/>
                    <a:pt x="7506" y="5149"/>
                    <a:pt x="7226" y="5093"/>
                  </a:cubicBezTo>
                  <a:cubicBezTo>
                    <a:pt x="7076" y="5064"/>
                    <a:pt x="6920" y="5033"/>
                    <a:pt x="6760" y="4987"/>
                  </a:cubicBezTo>
                  <a:lnTo>
                    <a:pt x="6545" y="4924"/>
                  </a:lnTo>
                  <a:lnTo>
                    <a:pt x="6660" y="4774"/>
                  </a:lnTo>
                  <a:cubicBezTo>
                    <a:pt x="6727" y="4687"/>
                    <a:pt x="6799" y="4605"/>
                    <a:pt x="6869" y="4524"/>
                  </a:cubicBezTo>
                  <a:cubicBezTo>
                    <a:pt x="7043" y="4325"/>
                    <a:pt x="7194" y="4153"/>
                    <a:pt x="7243" y="3937"/>
                  </a:cubicBezTo>
                  <a:cubicBezTo>
                    <a:pt x="7263" y="3849"/>
                    <a:pt x="7258" y="3770"/>
                    <a:pt x="7252" y="3686"/>
                  </a:cubicBezTo>
                  <a:cubicBezTo>
                    <a:pt x="7242" y="3533"/>
                    <a:pt x="7231" y="3359"/>
                    <a:pt x="7405" y="3169"/>
                  </a:cubicBezTo>
                  <a:cubicBezTo>
                    <a:pt x="7464" y="3104"/>
                    <a:pt x="7560" y="3081"/>
                    <a:pt x="7662" y="3056"/>
                  </a:cubicBezTo>
                  <a:cubicBezTo>
                    <a:pt x="7715" y="3044"/>
                    <a:pt x="7812" y="3020"/>
                    <a:pt x="7834" y="2999"/>
                  </a:cubicBezTo>
                  <a:cubicBezTo>
                    <a:pt x="7850" y="2984"/>
                    <a:pt x="7862" y="2927"/>
                    <a:pt x="7871" y="2885"/>
                  </a:cubicBezTo>
                  <a:cubicBezTo>
                    <a:pt x="7891" y="2793"/>
                    <a:pt x="7916" y="2679"/>
                    <a:pt x="8028" y="2593"/>
                  </a:cubicBezTo>
                  <a:cubicBezTo>
                    <a:pt x="8234" y="2437"/>
                    <a:pt x="8427" y="2416"/>
                    <a:pt x="8589" y="2416"/>
                  </a:cubicBezTo>
                  <a:cubicBezTo>
                    <a:pt x="8649" y="2416"/>
                    <a:pt x="8713" y="2420"/>
                    <a:pt x="8785" y="2423"/>
                  </a:cubicBezTo>
                  <a:lnTo>
                    <a:pt x="8852" y="2427"/>
                  </a:lnTo>
                  <a:cubicBezTo>
                    <a:pt x="9106" y="2441"/>
                    <a:pt x="9352" y="2507"/>
                    <a:pt x="9590" y="2571"/>
                  </a:cubicBezTo>
                  <a:cubicBezTo>
                    <a:pt x="9842" y="2640"/>
                    <a:pt x="10081" y="2704"/>
                    <a:pt x="10310" y="2704"/>
                  </a:cubicBezTo>
                  <a:cubicBezTo>
                    <a:pt x="10341" y="2704"/>
                    <a:pt x="10373" y="2703"/>
                    <a:pt x="10404" y="2700"/>
                  </a:cubicBezTo>
                  <a:lnTo>
                    <a:pt x="10511" y="2691"/>
                  </a:lnTo>
                  <a:lnTo>
                    <a:pt x="10579" y="2753"/>
                  </a:lnTo>
                  <a:cubicBezTo>
                    <a:pt x="10621" y="2792"/>
                    <a:pt x="10663" y="2832"/>
                    <a:pt x="10705" y="2874"/>
                  </a:cubicBezTo>
                  <a:cubicBezTo>
                    <a:pt x="10883" y="3047"/>
                    <a:pt x="11051" y="3210"/>
                    <a:pt x="11296" y="3228"/>
                  </a:cubicBezTo>
                  <a:cubicBezTo>
                    <a:pt x="11312" y="3230"/>
                    <a:pt x="11329" y="3230"/>
                    <a:pt x="11346" y="3230"/>
                  </a:cubicBezTo>
                  <a:cubicBezTo>
                    <a:pt x="11716" y="3230"/>
                    <a:pt x="11936" y="2882"/>
                    <a:pt x="12169" y="2513"/>
                  </a:cubicBezTo>
                  <a:cubicBezTo>
                    <a:pt x="12365" y="2203"/>
                    <a:pt x="12568" y="1882"/>
                    <a:pt x="12902" y="1733"/>
                  </a:cubicBezTo>
                  <a:cubicBezTo>
                    <a:pt x="13123" y="1635"/>
                    <a:pt x="13370" y="1587"/>
                    <a:pt x="13658" y="1587"/>
                  </a:cubicBezTo>
                  <a:cubicBezTo>
                    <a:pt x="13889" y="1587"/>
                    <a:pt x="14110" y="1616"/>
                    <a:pt x="14324" y="1645"/>
                  </a:cubicBezTo>
                  <a:cubicBezTo>
                    <a:pt x="14507" y="1669"/>
                    <a:pt x="14679" y="1692"/>
                    <a:pt x="14832" y="1692"/>
                  </a:cubicBezTo>
                  <a:cubicBezTo>
                    <a:pt x="15053" y="1692"/>
                    <a:pt x="15231" y="1650"/>
                    <a:pt x="15374" y="1443"/>
                  </a:cubicBezTo>
                  <a:lnTo>
                    <a:pt x="15429" y="1364"/>
                  </a:lnTo>
                  <a:lnTo>
                    <a:pt x="15584" y="1358"/>
                  </a:lnTo>
                  <a:cubicBezTo>
                    <a:pt x="15633" y="1358"/>
                    <a:pt x="15724" y="1366"/>
                    <a:pt x="15832" y="1377"/>
                  </a:cubicBezTo>
                  <a:cubicBezTo>
                    <a:pt x="15970" y="1391"/>
                    <a:pt x="16141" y="1409"/>
                    <a:pt x="16272" y="1409"/>
                  </a:cubicBezTo>
                  <a:cubicBezTo>
                    <a:pt x="16362" y="1409"/>
                    <a:pt x="16391" y="1400"/>
                    <a:pt x="16392" y="1400"/>
                  </a:cubicBezTo>
                  <a:cubicBezTo>
                    <a:pt x="16514" y="1322"/>
                    <a:pt x="16525" y="1244"/>
                    <a:pt x="16539" y="1146"/>
                  </a:cubicBezTo>
                  <a:cubicBezTo>
                    <a:pt x="16568" y="942"/>
                    <a:pt x="16642" y="756"/>
                    <a:pt x="17220" y="715"/>
                  </a:cubicBezTo>
                  <a:cubicBezTo>
                    <a:pt x="17273" y="712"/>
                    <a:pt x="17327" y="710"/>
                    <a:pt x="17381" y="710"/>
                  </a:cubicBezTo>
                  <a:cubicBezTo>
                    <a:pt x="17550" y="710"/>
                    <a:pt x="17717" y="727"/>
                    <a:pt x="17878" y="744"/>
                  </a:cubicBezTo>
                  <a:cubicBezTo>
                    <a:pt x="18032" y="760"/>
                    <a:pt x="18177" y="774"/>
                    <a:pt x="18316" y="774"/>
                  </a:cubicBezTo>
                  <a:cubicBezTo>
                    <a:pt x="18544" y="774"/>
                    <a:pt x="18714" y="733"/>
                    <a:pt x="18866" y="639"/>
                  </a:cubicBezTo>
                  <a:cubicBezTo>
                    <a:pt x="18982" y="568"/>
                    <a:pt x="19082" y="488"/>
                    <a:pt x="19178" y="410"/>
                  </a:cubicBezTo>
                  <a:cubicBezTo>
                    <a:pt x="19428" y="209"/>
                    <a:pt x="19687" y="0"/>
                    <a:pt x="20185" y="0"/>
                  </a:cubicBezTo>
                  <a:cubicBezTo>
                    <a:pt x="20237" y="0"/>
                    <a:pt x="20293" y="2"/>
                    <a:pt x="20351" y="7"/>
                  </a:cubicBezTo>
                  <a:cubicBezTo>
                    <a:pt x="20692" y="36"/>
                    <a:pt x="20965" y="171"/>
                    <a:pt x="21209" y="312"/>
                  </a:cubicBezTo>
                  <a:lnTo>
                    <a:pt x="21269" y="347"/>
                  </a:lnTo>
                  <a:lnTo>
                    <a:pt x="21283" y="404"/>
                  </a:lnTo>
                  <a:cubicBezTo>
                    <a:pt x="21392" y="867"/>
                    <a:pt x="21492" y="1361"/>
                    <a:pt x="21414" y="1871"/>
                  </a:cubicBezTo>
                  <a:cubicBezTo>
                    <a:pt x="21343" y="2342"/>
                    <a:pt x="21081" y="2752"/>
                    <a:pt x="20827" y="3149"/>
                  </a:cubicBezTo>
                  <a:cubicBezTo>
                    <a:pt x="20708" y="3337"/>
                    <a:pt x="20584" y="3532"/>
                    <a:pt x="20483" y="3729"/>
                  </a:cubicBezTo>
                  <a:cubicBezTo>
                    <a:pt x="20265" y="4152"/>
                    <a:pt x="19959" y="4569"/>
                    <a:pt x="19664" y="4973"/>
                  </a:cubicBezTo>
                  <a:cubicBezTo>
                    <a:pt x="19134" y="5696"/>
                    <a:pt x="18587" y="6443"/>
                    <a:pt x="18532" y="7243"/>
                  </a:cubicBezTo>
                  <a:cubicBezTo>
                    <a:pt x="18509" y="7583"/>
                    <a:pt x="18581" y="7918"/>
                    <a:pt x="18658" y="8273"/>
                  </a:cubicBezTo>
                  <a:cubicBezTo>
                    <a:pt x="18719" y="8555"/>
                    <a:pt x="18782" y="8847"/>
                    <a:pt x="18792" y="9142"/>
                  </a:cubicBezTo>
                  <a:cubicBezTo>
                    <a:pt x="18796" y="9250"/>
                    <a:pt x="18797" y="9885"/>
                    <a:pt x="18799" y="10605"/>
                  </a:cubicBezTo>
                  <a:cubicBezTo>
                    <a:pt x="18801" y="11535"/>
                    <a:pt x="18804" y="12810"/>
                    <a:pt x="18814" y="12900"/>
                  </a:cubicBezTo>
                  <a:lnTo>
                    <a:pt x="18626" y="12911"/>
                  </a:lnTo>
                  <a:lnTo>
                    <a:pt x="18559" y="13059"/>
                  </a:lnTo>
                  <a:lnTo>
                    <a:pt x="18305" y="12997"/>
                  </a:lnTo>
                  <a:cubicBezTo>
                    <a:pt x="17815" y="12877"/>
                    <a:pt x="17206" y="12727"/>
                    <a:pt x="16682" y="12727"/>
                  </a:cubicBezTo>
                  <a:cubicBezTo>
                    <a:pt x="16488" y="12727"/>
                    <a:pt x="16316" y="12747"/>
                    <a:pt x="16171" y="12789"/>
                  </a:cubicBezTo>
                  <a:cubicBezTo>
                    <a:pt x="15683" y="12930"/>
                    <a:pt x="15599" y="13220"/>
                    <a:pt x="15492" y="13587"/>
                  </a:cubicBezTo>
                  <a:cubicBezTo>
                    <a:pt x="15441" y="13764"/>
                    <a:pt x="15388" y="13947"/>
                    <a:pt x="15284" y="14125"/>
                  </a:cubicBezTo>
                  <a:cubicBezTo>
                    <a:pt x="15119" y="14407"/>
                    <a:pt x="14826" y="14628"/>
                    <a:pt x="14543" y="14841"/>
                  </a:cubicBezTo>
                  <a:cubicBezTo>
                    <a:pt x="14231" y="15076"/>
                    <a:pt x="13937" y="15297"/>
                    <a:pt x="13841" y="15576"/>
                  </a:cubicBezTo>
                  <a:cubicBezTo>
                    <a:pt x="13655" y="16112"/>
                    <a:pt x="14290" y="16490"/>
                    <a:pt x="14850" y="16824"/>
                  </a:cubicBezTo>
                  <a:lnTo>
                    <a:pt x="15365" y="17133"/>
                  </a:lnTo>
                  <a:lnTo>
                    <a:pt x="14816" y="17140"/>
                  </a:lnTo>
                  <a:cubicBezTo>
                    <a:pt x="14684" y="17141"/>
                    <a:pt x="14545" y="17142"/>
                    <a:pt x="14400" y="17142"/>
                  </a:cubicBezTo>
                  <a:lnTo>
                    <a:pt x="14042" y="17141"/>
                  </a:lnTo>
                  <a:cubicBezTo>
                    <a:pt x="11888" y="17141"/>
                    <a:pt x="9783" y="17273"/>
                    <a:pt x="9758" y="18843"/>
                  </a:cubicBezTo>
                  <a:cubicBezTo>
                    <a:pt x="9744" y="19744"/>
                    <a:pt x="9623" y="20157"/>
                    <a:pt x="8469" y="20617"/>
                  </a:cubicBezTo>
                  <a:cubicBezTo>
                    <a:pt x="8262" y="20699"/>
                    <a:pt x="8025" y="20820"/>
                    <a:pt x="7774" y="20948"/>
                  </a:cubicBezTo>
                  <a:cubicBezTo>
                    <a:pt x="7189" y="21246"/>
                    <a:pt x="6526" y="21585"/>
                    <a:pt x="5915" y="21599"/>
                  </a:cubicBezTo>
                  <a:cubicBezTo>
                    <a:pt x="5915" y="21599"/>
                    <a:pt x="5864" y="21600"/>
                    <a:pt x="5864"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44" name="Shape"/>
            <p:cNvSpPr/>
            <p:nvPr/>
          </p:nvSpPr>
          <p:spPr>
            <a:xfrm>
              <a:off x="1246674" y="4585185"/>
              <a:ext cx="1093548" cy="1723850"/>
            </a:xfrm>
            <a:custGeom>
              <a:avLst/>
              <a:gdLst/>
              <a:ahLst/>
              <a:cxnLst>
                <a:cxn ang="0">
                  <a:pos x="wd2" y="hd2"/>
                </a:cxn>
                <a:cxn ang="5400000">
                  <a:pos x="wd2" y="hd2"/>
                </a:cxn>
                <a:cxn ang="10800000">
                  <a:pos x="wd2" y="hd2"/>
                </a:cxn>
                <a:cxn ang="16200000">
                  <a:pos x="wd2" y="hd2"/>
                </a:cxn>
              </a:cxnLst>
              <a:rect l="0" t="0" r="r" b="b"/>
              <a:pathLst>
                <a:path w="21482" h="21600" extrusionOk="0">
                  <a:moveTo>
                    <a:pt x="12714" y="21600"/>
                  </a:moveTo>
                  <a:cubicBezTo>
                    <a:pt x="11905" y="21600"/>
                    <a:pt x="11314" y="21430"/>
                    <a:pt x="10675" y="21175"/>
                  </a:cubicBezTo>
                  <a:lnTo>
                    <a:pt x="10602" y="21146"/>
                  </a:lnTo>
                  <a:lnTo>
                    <a:pt x="10589" y="21091"/>
                  </a:lnTo>
                  <a:cubicBezTo>
                    <a:pt x="10568" y="20995"/>
                    <a:pt x="10488" y="20858"/>
                    <a:pt x="10412" y="20726"/>
                  </a:cubicBezTo>
                  <a:cubicBezTo>
                    <a:pt x="10328" y="20581"/>
                    <a:pt x="10249" y="20444"/>
                    <a:pt x="10230" y="20338"/>
                  </a:cubicBezTo>
                  <a:cubicBezTo>
                    <a:pt x="10056" y="19308"/>
                    <a:pt x="9676" y="18264"/>
                    <a:pt x="8085" y="17602"/>
                  </a:cubicBezTo>
                  <a:cubicBezTo>
                    <a:pt x="7124" y="17202"/>
                    <a:pt x="5761" y="16964"/>
                    <a:pt x="4439" y="16964"/>
                  </a:cubicBezTo>
                  <a:cubicBezTo>
                    <a:pt x="3921" y="16964"/>
                    <a:pt x="3426" y="17000"/>
                    <a:pt x="2968" y="17070"/>
                  </a:cubicBezTo>
                  <a:lnTo>
                    <a:pt x="2786" y="17097"/>
                  </a:lnTo>
                  <a:lnTo>
                    <a:pt x="2744" y="16982"/>
                  </a:lnTo>
                  <a:cubicBezTo>
                    <a:pt x="2575" y="16516"/>
                    <a:pt x="2525" y="16045"/>
                    <a:pt x="2477" y="15590"/>
                  </a:cubicBezTo>
                  <a:cubicBezTo>
                    <a:pt x="2436" y="15198"/>
                    <a:pt x="2393" y="14794"/>
                    <a:pt x="2274" y="14395"/>
                  </a:cubicBezTo>
                  <a:cubicBezTo>
                    <a:pt x="2114" y="13856"/>
                    <a:pt x="1817" y="13281"/>
                    <a:pt x="1367" y="12636"/>
                  </a:cubicBezTo>
                  <a:cubicBezTo>
                    <a:pt x="1232" y="12456"/>
                    <a:pt x="419" y="11533"/>
                    <a:pt x="183" y="11461"/>
                  </a:cubicBezTo>
                  <a:cubicBezTo>
                    <a:pt x="191" y="11461"/>
                    <a:pt x="199" y="11461"/>
                    <a:pt x="206" y="11461"/>
                  </a:cubicBezTo>
                  <a:cubicBezTo>
                    <a:pt x="269" y="11461"/>
                    <a:pt x="306" y="11447"/>
                    <a:pt x="324" y="11427"/>
                  </a:cubicBezTo>
                  <a:lnTo>
                    <a:pt x="221" y="11389"/>
                  </a:lnTo>
                  <a:lnTo>
                    <a:pt x="0" y="11312"/>
                  </a:lnTo>
                  <a:lnTo>
                    <a:pt x="3" y="11309"/>
                  </a:lnTo>
                  <a:cubicBezTo>
                    <a:pt x="38" y="11269"/>
                    <a:pt x="65" y="11239"/>
                    <a:pt x="93" y="11210"/>
                  </a:cubicBezTo>
                  <a:lnTo>
                    <a:pt x="136" y="11165"/>
                  </a:lnTo>
                  <a:lnTo>
                    <a:pt x="218" y="11155"/>
                  </a:lnTo>
                  <a:cubicBezTo>
                    <a:pt x="527" y="11119"/>
                    <a:pt x="749" y="11032"/>
                    <a:pt x="897" y="10889"/>
                  </a:cubicBezTo>
                  <a:cubicBezTo>
                    <a:pt x="1304" y="10495"/>
                    <a:pt x="1038" y="9748"/>
                    <a:pt x="950" y="9503"/>
                  </a:cubicBezTo>
                  <a:lnTo>
                    <a:pt x="895" y="9337"/>
                  </a:lnTo>
                  <a:cubicBezTo>
                    <a:pt x="799" y="9047"/>
                    <a:pt x="700" y="8747"/>
                    <a:pt x="476" y="8508"/>
                  </a:cubicBezTo>
                  <a:lnTo>
                    <a:pt x="368" y="8393"/>
                  </a:lnTo>
                  <a:lnTo>
                    <a:pt x="610" y="8325"/>
                  </a:lnTo>
                  <a:cubicBezTo>
                    <a:pt x="904" y="8242"/>
                    <a:pt x="1181" y="8165"/>
                    <a:pt x="1330" y="7992"/>
                  </a:cubicBezTo>
                  <a:cubicBezTo>
                    <a:pt x="1367" y="7948"/>
                    <a:pt x="1410" y="7900"/>
                    <a:pt x="1457" y="7848"/>
                  </a:cubicBezTo>
                  <a:cubicBezTo>
                    <a:pt x="1703" y="7572"/>
                    <a:pt x="2101" y="7126"/>
                    <a:pt x="2097" y="6845"/>
                  </a:cubicBezTo>
                  <a:cubicBezTo>
                    <a:pt x="2065" y="6847"/>
                    <a:pt x="2034" y="6849"/>
                    <a:pt x="2001" y="6851"/>
                  </a:cubicBezTo>
                  <a:cubicBezTo>
                    <a:pt x="1910" y="6858"/>
                    <a:pt x="1808" y="6865"/>
                    <a:pt x="1709" y="6865"/>
                  </a:cubicBezTo>
                  <a:cubicBezTo>
                    <a:pt x="1158" y="6865"/>
                    <a:pt x="1074" y="6635"/>
                    <a:pt x="1072" y="6497"/>
                  </a:cubicBezTo>
                  <a:cubicBezTo>
                    <a:pt x="1072" y="6291"/>
                    <a:pt x="1628" y="5908"/>
                    <a:pt x="1772" y="5833"/>
                  </a:cubicBezTo>
                  <a:cubicBezTo>
                    <a:pt x="2122" y="5649"/>
                    <a:pt x="2575" y="5532"/>
                    <a:pt x="3014" y="5418"/>
                  </a:cubicBezTo>
                  <a:cubicBezTo>
                    <a:pt x="3299" y="5344"/>
                    <a:pt x="3569" y="5274"/>
                    <a:pt x="3806" y="5189"/>
                  </a:cubicBezTo>
                  <a:cubicBezTo>
                    <a:pt x="3955" y="5135"/>
                    <a:pt x="4061" y="4997"/>
                    <a:pt x="4155" y="4875"/>
                  </a:cubicBezTo>
                  <a:cubicBezTo>
                    <a:pt x="4262" y="4736"/>
                    <a:pt x="4354" y="4616"/>
                    <a:pt x="4531" y="4576"/>
                  </a:cubicBezTo>
                  <a:cubicBezTo>
                    <a:pt x="4581" y="4564"/>
                    <a:pt x="4633" y="4559"/>
                    <a:pt x="4686" y="4559"/>
                  </a:cubicBezTo>
                  <a:cubicBezTo>
                    <a:pt x="4888" y="4559"/>
                    <a:pt x="5048" y="4642"/>
                    <a:pt x="5190" y="4716"/>
                  </a:cubicBezTo>
                  <a:cubicBezTo>
                    <a:pt x="5279" y="4762"/>
                    <a:pt x="5379" y="4815"/>
                    <a:pt x="5442" y="4816"/>
                  </a:cubicBezTo>
                  <a:cubicBezTo>
                    <a:pt x="5442" y="4816"/>
                    <a:pt x="5442" y="4816"/>
                    <a:pt x="5443" y="4816"/>
                  </a:cubicBezTo>
                  <a:cubicBezTo>
                    <a:pt x="5524" y="4816"/>
                    <a:pt x="5613" y="4784"/>
                    <a:pt x="5706" y="4751"/>
                  </a:cubicBezTo>
                  <a:cubicBezTo>
                    <a:pt x="5801" y="4716"/>
                    <a:pt x="5908" y="4678"/>
                    <a:pt x="6030" y="4661"/>
                  </a:cubicBezTo>
                  <a:cubicBezTo>
                    <a:pt x="6167" y="4642"/>
                    <a:pt x="6308" y="4632"/>
                    <a:pt x="6459" y="4632"/>
                  </a:cubicBezTo>
                  <a:cubicBezTo>
                    <a:pt x="6662" y="4632"/>
                    <a:pt x="6856" y="4649"/>
                    <a:pt x="7043" y="4665"/>
                  </a:cubicBezTo>
                  <a:cubicBezTo>
                    <a:pt x="7227" y="4681"/>
                    <a:pt x="7400" y="4696"/>
                    <a:pt x="7581" y="4697"/>
                  </a:cubicBezTo>
                  <a:cubicBezTo>
                    <a:pt x="7456" y="4318"/>
                    <a:pt x="7293" y="3496"/>
                    <a:pt x="7441" y="3271"/>
                  </a:cubicBezTo>
                  <a:lnTo>
                    <a:pt x="7481" y="3211"/>
                  </a:lnTo>
                  <a:lnTo>
                    <a:pt x="7583" y="3201"/>
                  </a:lnTo>
                  <a:cubicBezTo>
                    <a:pt x="7669" y="3192"/>
                    <a:pt x="7750" y="3188"/>
                    <a:pt x="7826" y="3188"/>
                  </a:cubicBezTo>
                  <a:cubicBezTo>
                    <a:pt x="8188" y="3188"/>
                    <a:pt x="8432" y="3279"/>
                    <a:pt x="8668" y="3368"/>
                  </a:cubicBezTo>
                  <a:cubicBezTo>
                    <a:pt x="8843" y="3433"/>
                    <a:pt x="9007" y="3495"/>
                    <a:pt x="9228" y="3525"/>
                  </a:cubicBezTo>
                  <a:cubicBezTo>
                    <a:pt x="9382" y="3546"/>
                    <a:pt x="9570" y="3556"/>
                    <a:pt x="9801" y="3556"/>
                  </a:cubicBezTo>
                  <a:cubicBezTo>
                    <a:pt x="10064" y="3556"/>
                    <a:pt x="10338" y="3543"/>
                    <a:pt x="10602" y="3531"/>
                  </a:cubicBezTo>
                  <a:cubicBezTo>
                    <a:pt x="10676" y="3527"/>
                    <a:pt x="10748" y="3524"/>
                    <a:pt x="10817" y="3520"/>
                  </a:cubicBezTo>
                  <a:cubicBezTo>
                    <a:pt x="10821" y="3488"/>
                    <a:pt x="10824" y="3453"/>
                    <a:pt x="10826" y="3418"/>
                  </a:cubicBezTo>
                  <a:cubicBezTo>
                    <a:pt x="10846" y="3167"/>
                    <a:pt x="10871" y="2854"/>
                    <a:pt x="11176" y="2672"/>
                  </a:cubicBezTo>
                  <a:cubicBezTo>
                    <a:pt x="11411" y="2530"/>
                    <a:pt x="11722" y="2506"/>
                    <a:pt x="11997" y="2485"/>
                  </a:cubicBezTo>
                  <a:cubicBezTo>
                    <a:pt x="12175" y="2471"/>
                    <a:pt x="12343" y="2458"/>
                    <a:pt x="12477" y="2417"/>
                  </a:cubicBezTo>
                  <a:cubicBezTo>
                    <a:pt x="12945" y="2272"/>
                    <a:pt x="13487" y="2013"/>
                    <a:pt x="13603" y="1719"/>
                  </a:cubicBezTo>
                  <a:cubicBezTo>
                    <a:pt x="13663" y="1568"/>
                    <a:pt x="13609" y="1422"/>
                    <a:pt x="13438" y="1271"/>
                  </a:cubicBezTo>
                  <a:lnTo>
                    <a:pt x="13137" y="1006"/>
                  </a:lnTo>
                  <a:lnTo>
                    <a:pt x="13634" y="1087"/>
                  </a:lnTo>
                  <a:cubicBezTo>
                    <a:pt x="13741" y="1105"/>
                    <a:pt x="13839" y="1114"/>
                    <a:pt x="13925" y="1114"/>
                  </a:cubicBezTo>
                  <a:cubicBezTo>
                    <a:pt x="14259" y="1114"/>
                    <a:pt x="14398" y="987"/>
                    <a:pt x="14597" y="781"/>
                  </a:cubicBezTo>
                  <a:cubicBezTo>
                    <a:pt x="14776" y="595"/>
                    <a:pt x="14998" y="364"/>
                    <a:pt x="15491" y="364"/>
                  </a:cubicBezTo>
                  <a:lnTo>
                    <a:pt x="15530" y="365"/>
                  </a:lnTo>
                  <a:cubicBezTo>
                    <a:pt x="15731" y="369"/>
                    <a:pt x="15896" y="456"/>
                    <a:pt x="16041" y="532"/>
                  </a:cubicBezTo>
                  <a:cubicBezTo>
                    <a:pt x="16150" y="589"/>
                    <a:pt x="16263" y="649"/>
                    <a:pt x="16347" y="649"/>
                  </a:cubicBezTo>
                  <a:cubicBezTo>
                    <a:pt x="16364" y="649"/>
                    <a:pt x="16381" y="646"/>
                    <a:pt x="16399" y="641"/>
                  </a:cubicBezTo>
                  <a:cubicBezTo>
                    <a:pt x="16417" y="635"/>
                    <a:pt x="16426" y="630"/>
                    <a:pt x="16429" y="628"/>
                  </a:cubicBezTo>
                  <a:cubicBezTo>
                    <a:pt x="16475" y="592"/>
                    <a:pt x="16491" y="551"/>
                    <a:pt x="16501" y="523"/>
                  </a:cubicBezTo>
                  <a:cubicBezTo>
                    <a:pt x="16509" y="502"/>
                    <a:pt x="16514" y="482"/>
                    <a:pt x="16519" y="463"/>
                  </a:cubicBezTo>
                  <a:cubicBezTo>
                    <a:pt x="16519" y="453"/>
                    <a:pt x="16525" y="432"/>
                    <a:pt x="16535" y="412"/>
                  </a:cubicBezTo>
                  <a:cubicBezTo>
                    <a:pt x="16537" y="387"/>
                    <a:pt x="16550" y="345"/>
                    <a:pt x="16567" y="302"/>
                  </a:cubicBezTo>
                  <a:lnTo>
                    <a:pt x="16689" y="0"/>
                  </a:lnTo>
                  <a:lnTo>
                    <a:pt x="16912" y="278"/>
                  </a:lnTo>
                  <a:cubicBezTo>
                    <a:pt x="17373" y="854"/>
                    <a:pt x="17478" y="1438"/>
                    <a:pt x="17216" y="1967"/>
                  </a:cubicBezTo>
                  <a:cubicBezTo>
                    <a:pt x="17193" y="2018"/>
                    <a:pt x="17155" y="2079"/>
                    <a:pt x="17110" y="2147"/>
                  </a:cubicBezTo>
                  <a:lnTo>
                    <a:pt x="17064" y="2217"/>
                  </a:lnTo>
                  <a:cubicBezTo>
                    <a:pt x="16907" y="2456"/>
                    <a:pt x="16692" y="2784"/>
                    <a:pt x="16832" y="2932"/>
                  </a:cubicBezTo>
                  <a:cubicBezTo>
                    <a:pt x="16885" y="2989"/>
                    <a:pt x="17005" y="3024"/>
                    <a:pt x="17187" y="3034"/>
                  </a:cubicBezTo>
                  <a:lnTo>
                    <a:pt x="17477" y="3052"/>
                  </a:lnTo>
                  <a:lnTo>
                    <a:pt x="17330" y="3212"/>
                  </a:lnTo>
                  <a:cubicBezTo>
                    <a:pt x="17188" y="3367"/>
                    <a:pt x="16951" y="3504"/>
                    <a:pt x="16722" y="3638"/>
                  </a:cubicBezTo>
                  <a:cubicBezTo>
                    <a:pt x="16428" y="3809"/>
                    <a:pt x="16125" y="3985"/>
                    <a:pt x="16029" y="4190"/>
                  </a:cubicBezTo>
                  <a:cubicBezTo>
                    <a:pt x="16679" y="4251"/>
                    <a:pt x="16754" y="4365"/>
                    <a:pt x="16698" y="4705"/>
                  </a:cubicBezTo>
                  <a:cubicBezTo>
                    <a:pt x="16690" y="4753"/>
                    <a:pt x="16681" y="4808"/>
                    <a:pt x="16675" y="4870"/>
                  </a:cubicBezTo>
                  <a:cubicBezTo>
                    <a:pt x="16627" y="5351"/>
                    <a:pt x="16623" y="5822"/>
                    <a:pt x="16664" y="6271"/>
                  </a:cubicBezTo>
                  <a:lnTo>
                    <a:pt x="16670" y="6345"/>
                  </a:lnTo>
                  <a:lnTo>
                    <a:pt x="16569" y="6381"/>
                  </a:lnTo>
                  <a:cubicBezTo>
                    <a:pt x="16379" y="6448"/>
                    <a:pt x="16246" y="6555"/>
                    <a:pt x="16110" y="6670"/>
                  </a:cubicBezTo>
                  <a:cubicBezTo>
                    <a:pt x="16322" y="6674"/>
                    <a:pt x="16537" y="6687"/>
                    <a:pt x="16745" y="6740"/>
                  </a:cubicBezTo>
                  <a:lnTo>
                    <a:pt x="16858" y="6769"/>
                  </a:lnTo>
                  <a:lnTo>
                    <a:pt x="16861" y="6847"/>
                  </a:lnTo>
                  <a:cubicBezTo>
                    <a:pt x="16862" y="6886"/>
                    <a:pt x="16866" y="6935"/>
                    <a:pt x="16871" y="6992"/>
                  </a:cubicBezTo>
                  <a:cubicBezTo>
                    <a:pt x="16907" y="7458"/>
                    <a:pt x="16915" y="7928"/>
                    <a:pt x="16587" y="8110"/>
                  </a:cubicBezTo>
                  <a:cubicBezTo>
                    <a:pt x="16483" y="8169"/>
                    <a:pt x="16331" y="8196"/>
                    <a:pt x="16107" y="8196"/>
                  </a:cubicBezTo>
                  <a:cubicBezTo>
                    <a:pt x="15921" y="8196"/>
                    <a:pt x="15708" y="8178"/>
                    <a:pt x="15502" y="8159"/>
                  </a:cubicBezTo>
                  <a:cubicBezTo>
                    <a:pt x="15315" y="8143"/>
                    <a:pt x="15138" y="8128"/>
                    <a:pt x="15002" y="8128"/>
                  </a:cubicBezTo>
                  <a:cubicBezTo>
                    <a:pt x="14885" y="8128"/>
                    <a:pt x="14853" y="8140"/>
                    <a:pt x="14852" y="8140"/>
                  </a:cubicBezTo>
                  <a:cubicBezTo>
                    <a:pt x="14362" y="8697"/>
                    <a:pt x="14470" y="9080"/>
                    <a:pt x="14607" y="9564"/>
                  </a:cubicBezTo>
                  <a:cubicBezTo>
                    <a:pt x="14673" y="9798"/>
                    <a:pt x="14748" y="10062"/>
                    <a:pt x="14751" y="10367"/>
                  </a:cubicBezTo>
                  <a:cubicBezTo>
                    <a:pt x="14755" y="10783"/>
                    <a:pt x="14322" y="11017"/>
                    <a:pt x="13940" y="11224"/>
                  </a:cubicBezTo>
                  <a:cubicBezTo>
                    <a:pt x="13601" y="11408"/>
                    <a:pt x="13281" y="11581"/>
                    <a:pt x="13210" y="11870"/>
                  </a:cubicBezTo>
                  <a:cubicBezTo>
                    <a:pt x="13068" y="12457"/>
                    <a:pt x="13604" y="12551"/>
                    <a:pt x="14490" y="12656"/>
                  </a:cubicBezTo>
                  <a:cubicBezTo>
                    <a:pt x="14908" y="12706"/>
                    <a:pt x="15340" y="12757"/>
                    <a:pt x="15652" y="12902"/>
                  </a:cubicBezTo>
                  <a:cubicBezTo>
                    <a:pt x="16139" y="13127"/>
                    <a:pt x="16131" y="13524"/>
                    <a:pt x="16123" y="13874"/>
                  </a:cubicBezTo>
                  <a:cubicBezTo>
                    <a:pt x="16114" y="14287"/>
                    <a:pt x="16138" y="14544"/>
                    <a:pt x="16542" y="14651"/>
                  </a:cubicBezTo>
                  <a:cubicBezTo>
                    <a:pt x="16661" y="14682"/>
                    <a:pt x="16783" y="14697"/>
                    <a:pt x="16916" y="14697"/>
                  </a:cubicBezTo>
                  <a:cubicBezTo>
                    <a:pt x="17212" y="14697"/>
                    <a:pt x="17510" y="14621"/>
                    <a:pt x="17799" y="14547"/>
                  </a:cubicBezTo>
                  <a:cubicBezTo>
                    <a:pt x="18077" y="14476"/>
                    <a:pt x="18340" y="14408"/>
                    <a:pt x="18599" y="14408"/>
                  </a:cubicBezTo>
                  <a:cubicBezTo>
                    <a:pt x="19231" y="14408"/>
                    <a:pt x="19480" y="14824"/>
                    <a:pt x="19612" y="15136"/>
                  </a:cubicBezTo>
                  <a:cubicBezTo>
                    <a:pt x="19635" y="15187"/>
                    <a:pt x="19988" y="15264"/>
                    <a:pt x="20178" y="15305"/>
                  </a:cubicBezTo>
                  <a:cubicBezTo>
                    <a:pt x="20544" y="15384"/>
                    <a:pt x="20923" y="15467"/>
                    <a:pt x="21088" y="15635"/>
                  </a:cubicBezTo>
                  <a:cubicBezTo>
                    <a:pt x="21393" y="15946"/>
                    <a:pt x="21600" y="16640"/>
                    <a:pt x="21406" y="17006"/>
                  </a:cubicBezTo>
                  <a:cubicBezTo>
                    <a:pt x="21194" y="17414"/>
                    <a:pt x="20424" y="17929"/>
                    <a:pt x="19660" y="18015"/>
                  </a:cubicBezTo>
                  <a:cubicBezTo>
                    <a:pt x="19595" y="18022"/>
                    <a:pt x="19530" y="18025"/>
                    <a:pt x="19465" y="18025"/>
                  </a:cubicBezTo>
                  <a:cubicBezTo>
                    <a:pt x="19185" y="18025"/>
                    <a:pt x="18919" y="17964"/>
                    <a:pt x="18662" y="17905"/>
                  </a:cubicBezTo>
                  <a:cubicBezTo>
                    <a:pt x="18453" y="17857"/>
                    <a:pt x="18255" y="17812"/>
                    <a:pt x="18069" y="17803"/>
                  </a:cubicBezTo>
                  <a:lnTo>
                    <a:pt x="18005" y="17800"/>
                  </a:lnTo>
                  <a:cubicBezTo>
                    <a:pt x="17948" y="17797"/>
                    <a:pt x="17896" y="17795"/>
                    <a:pt x="17848" y="17795"/>
                  </a:cubicBezTo>
                  <a:cubicBezTo>
                    <a:pt x="17745" y="17795"/>
                    <a:pt x="17679" y="17805"/>
                    <a:pt x="17585" y="17866"/>
                  </a:cubicBezTo>
                  <a:cubicBezTo>
                    <a:pt x="17563" y="17880"/>
                    <a:pt x="17550" y="17930"/>
                    <a:pt x="17540" y="17970"/>
                  </a:cubicBezTo>
                  <a:cubicBezTo>
                    <a:pt x="17524" y="18034"/>
                    <a:pt x="17505" y="18108"/>
                    <a:pt x="17432" y="18168"/>
                  </a:cubicBezTo>
                  <a:cubicBezTo>
                    <a:pt x="17341" y="18242"/>
                    <a:pt x="17197" y="18272"/>
                    <a:pt x="17092" y="18293"/>
                  </a:cubicBezTo>
                  <a:cubicBezTo>
                    <a:pt x="17068" y="18299"/>
                    <a:pt x="17045" y="18302"/>
                    <a:pt x="17026" y="18307"/>
                  </a:cubicBezTo>
                  <a:cubicBezTo>
                    <a:pt x="16949" y="18386"/>
                    <a:pt x="16955" y="18456"/>
                    <a:pt x="16963" y="18559"/>
                  </a:cubicBezTo>
                  <a:cubicBezTo>
                    <a:pt x="16969" y="18632"/>
                    <a:pt x="16975" y="18715"/>
                    <a:pt x="16949" y="18811"/>
                  </a:cubicBezTo>
                  <a:cubicBezTo>
                    <a:pt x="16890" y="19031"/>
                    <a:pt x="16713" y="19202"/>
                    <a:pt x="16543" y="19368"/>
                  </a:cubicBezTo>
                  <a:cubicBezTo>
                    <a:pt x="16521" y="19389"/>
                    <a:pt x="16499" y="19410"/>
                    <a:pt x="16478" y="19431"/>
                  </a:cubicBezTo>
                  <a:cubicBezTo>
                    <a:pt x="16540" y="19443"/>
                    <a:pt x="16601" y="19453"/>
                    <a:pt x="16662" y="19464"/>
                  </a:cubicBezTo>
                  <a:cubicBezTo>
                    <a:pt x="17009" y="19522"/>
                    <a:pt x="17368" y="19582"/>
                    <a:pt x="17657" y="19806"/>
                  </a:cubicBezTo>
                  <a:lnTo>
                    <a:pt x="17760" y="19886"/>
                  </a:lnTo>
                  <a:lnTo>
                    <a:pt x="17649" y="19962"/>
                  </a:lnTo>
                  <a:cubicBezTo>
                    <a:pt x="16929" y="20453"/>
                    <a:pt x="15948" y="21020"/>
                    <a:pt x="14743" y="21039"/>
                  </a:cubicBezTo>
                  <a:lnTo>
                    <a:pt x="14664" y="21039"/>
                  </a:lnTo>
                  <a:cubicBezTo>
                    <a:pt x="14583" y="21039"/>
                    <a:pt x="14493" y="21038"/>
                    <a:pt x="14397" y="21036"/>
                  </a:cubicBezTo>
                  <a:cubicBezTo>
                    <a:pt x="14293" y="21034"/>
                    <a:pt x="14182" y="21032"/>
                    <a:pt x="14069" y="21032"/>
                  </a:cubicBezTo>
                  <a:cubicBezTo>
                    <a:pt x="13772" y="21032"/>
                    <a:pt x="13359" y="21046"/>
                    <a:pt x="13205" y="21169"/>
                  </a:cubicBezTo>
                  <a:cubicBezTo>
                    <a:pt x="13130" y="21229"/>
                    <a:pt x="13115" y="21323"/>
                    <a:pt x="13161" y="21449"/>
                  </a:cubicBezTo>
                  <a:lnTo>
                    <a:pt x="13211" y="21583"/>
                  </a:lnTo>
                  <a:lnTo>
                    <a:pt x="12994" y="21594"/>
                  </a:lnTo>
                  <a:cubicBezTo>
                    <a:pt x="12898" y="21598"/>
                    <a:pt x="12804" y="21600"/>
                    <a:pt x="12714"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45" name="Shape"/>
            <p:cNvSpPr/>
            <p:nvPr/>
          </p:nvSpPr>
          <p:spPr>
            <a:xfrm>
              <a:off x="1360008" y="1132144"/>
              <a:ext cx="670442" cy="734282"/>
            </a:xfrm>
            <a:custGeom>
              <a:avLst/>
              <a:gdLst/>
              <a:ahLst/>
              <a:cxnLst>
                <a:cxn ang="0">
                  <a:pos x="wd2" y="hd2"/>
                </a:cxn>
                <a:cxn ang="5400000">
                  <a:pos x="wd2" y="hd2"/>
                </a:cxn>
                <a:cxn ang="10800000">
                  <a:pos x="wd2" y="hd2"/>
                </a:cxn>
                <a:cxn ang="16200000">
                  <a:pos x="wd2" y="hd2"/>
                </a:cxn>
              </a:cxnLst>
              <a:rect l="0" t="0" r="r" b="b"/>
              <a:pathLst>
                <a:path w="21600" h="21600" extrusionOk="0">
                  <a:moveTo>
                    <a:pt x="9862" y="21600"/>
                  </a:moveTo>
                  <a:cubicBezTo>
                    <a:pt x="9791" y="21600"/>
                    <a:pt x="9719" y="21587"/>
                    <a:pt x="9650" y="21562"/>
                  </a:cubicBezTo>
                  <a:cubicBezTo>
                    <a:pt x="9334" y="21447"/>
                    <a:pt x="9178" y="21075"/>
                    <a:pt x="8998" y="20643"/>
                  </a:cubicBezTo>
                  <a:cubicBezTo>
                    <a:pt x="8897" y="20403"/>
                    <a:pt x="8772" y="20104"/>
                    <a:pt x="8663" y="20010"/>
                  </a:cubicBezTo>
                  <a:cubicBezTo>
                    <a:pt x="8097" y="19522"/>
                    <a:pt x="7387" y="19237"/>
                    <a:pt x="6359" y="19086"/>
                  </a:cubicBezTo>
                  <a:cubicBezTo>
                    <a:pt x="6289" y="19076"/>
                    <a:pt x="6223" y="19071"/>
                    <a:pt x="6162" y="19071"/>
                  </a:cubicBezTo>
                  <a:cubicBezTo>
                    <a:pt x="5928" y="19071"/>
                    <a:pt x="5752" y="19140"/>
                    <a:pt x="5530" y="19226"/>
                  </a:cubicBezTo>
                  <a:cubicBezTo>
                    <a:pt x="5343" y="19299"/>
                    <a:pt x="5131" y="19382"/>
                    <a:pt x="4864" y="19425"/>
                  </a:cubicBezTo>
                  <a:cubicBezTo>
                    <a:pt x="4778" y="19440"/>
                    <a:pt x="4700" y="19446"/>
                    <a:pt x="4629" y="19446"/>
                  </a:cubicBezTo>
                  <a:cubicBezTo>
                    <a:pt x="4327" y="19446"/>
                    <a:pt x="4139" y="19334"/>
                    <a:pt x="3973" y="19236"/>
                  </a:cubicBezTo>
                  <a:cubicBezTo>
                    <a:pt x="3877" y="19179"/>
                    <a:pt x="3787" y="19126"/>
                    <a:pt x="3662" y="19083"/>
                  </a:cubicBezTo>
                  <a:cubicBezTo>
                    <a:pt x="3517" y="19049"/>
                    <a:pt x="2602" y="19003"/>
                    <a:pt x="952" y="18949"/>
                  </a:cubicBezTo>
                  <a:cubicBezTo>
                    <a:pt x="491" y="18933"/>
                    <a:pt x="336" y="18928"/>
                    <a:pt x="311" y="18685"/>
                  </a:cubicBezTo>
                  <a:cubicBezTo>
                    <a:pt x="278" y="18433"/>
                    <a:pt x="261" y="18204"/>
                    <a:pt x="245" y="17989"/>
                  </a:cubicBezTo>
                  <a:cubicBezTo>
                    <a:pt x="213" y="17572"/>
                    <a:pt x="186" y="17213"/>
                    <a:pt x="48" y="16783"/>
                  </a:cubicBezTo>
                  <a:lnTo>
                    <a:pt x="0" y="16631"/>
                  </a:lnTo>
                  <a:lnTo>
                    <a:pt x="118" y="16516"/>
                  </a:lnTo>
                  <a:cubicBezTo>
                    <a:pt x="1396" y="15271"/>
                    <a:pt x="2552" y="13709"/>
                    <a:pt x="3573" y="12331"/>
                  </a:cubicBezTo>
                  <a:cubicBezTo>
                    <a:pt x="3862" y="11940"/>
                    <a:pt x="4142" y="11562"/>
                    <a:pt x="4413" y="11206"/>
                  </a:cubicBezTo>
                  <a:cubicBezTo>
                    <a:pt x="5525" y="9744"/>
                    <a:pt x="5435" y="8483"/>
                    <a:pt x="5320" y="6885"/>
                  </a:cubicBezTo>
                  <a:cubicBezTo>
                    <a:pt x="5305" y="6667"/>
                    <a:pt x="5289" y="6444"/>
                    <a:pt x="5275" y="6213"/>
                  </a:cubicBezTo>
                  <a:cubicBezTo>
                    <a:pt x="5167" y="4362"/>
                    <a:pt x="6330" y="4071"/>
                    <a:pt x="7802" y="3702"/>
                  </a:cubicBezTo>
                  <a:lnTo>
                    <a:pt x="8139" y="3617"/>
                  </a:lnTo>
                  <a:cubicBezTo>
                    <a:pt x="8309" y="3573"/>
                    <a:pt x="8519" y="3536"/>
                    <a:pt x="8747" y="3494"/>
                  </a:cubicBezTo>
                  <a:cubicBezTo>
                    <a:pt x="9488" y="3362"/>
                    <a:pt x="10502" y="3179"/>
                    <a:pt x="10605" y="2630"/>
                  </a:cubicBezTo>
                  <a:cubicBezTo>
                    <a:pt x="10640" y="2446"/>
                    <a:pt x="10541" y="2190"/>
                    <a:pt x="10328" y="1910"/>
                  </a:cubicBezTo>
                  <a:lnTo>
                    <a:pt x="10751" y="1524"/>
                  </a:lnTo>
                  <a:cubicBezTo>
                    <a:pt x="10915" y="1628"/>
                    <a:pt x="11073" y="1701"/>
                    <a:pt x="11221" y="1741"/>
                  </a:cubicBezTo>
                  <a:cubicBezTo>
                    <a:pt x="11277" y="1757"/>
                    <a:pt x="11452" y="1804"/>
                    <a:pt x="11525" y="1804"/>
                  </a:cubicBezTo>
                  <a:cubicBezTo>
                    <a:pt x="11519" y="1804"/>
                    <a:pt x="11554" y="1765"/>
                    <a:pt x="11582" y="1734"/>
                  </a:cubicBezTo>
                  <a:cubicBezTo>
                    <a:pt x="11652" y="1657"/>
                    <a:pt x="11743" y="1557"/>
                    <a:pt x="11890" y="1436"/>
                  </a:cubicBezTo>
                  <a:lnTo>
                    <a:pt x="12096" y="1266"/>
                  </a:lnTo>
                  <a:cubicBezTo>
                    <a:pt x="12451" y="968"/>
                    <a:pt x="12707" y="753"/>
                    <a:pt x="13340" y="611"/>
                  </a:cubicBezTo>
                  <a:cubicBezTo>
                    <a:pt x="13515" y="571"/>
                    <a:pt x="13685" y="564"/>
                    <a:pt x="13835" y="559"/>
                  </a:cubicBezTo>
                  <a:cubicBezTo>
                    <a:pt x="14131" y="547"/>
                    <a:pt x="14278" y="535"/>
                    <a:pt x="14399" y="382"/>
                  </a:cubicBezTo>
                  <a:lnTo>
                    <a:pt x="14441" y="336"/>
                  </a:lnTo>
                  <a:lnTo>
                    <a:pt x="14809" y="0"/>
                  </a:lnTo>
                  <a:lnTo>
                    <a:pt x="14949" y="457"/>
                  </a:lnTo>
                  <a:cubicBezTo>
                    <a:pt x="15072" y="858"/>
                    <a:pt x="14989" y="1269"/>
                    <a:pt x="14688" y="1753"/>
                  </a:cubicBezTo>
                  <a:cubicBezTo>
                    <a:pt x="14531" y="2004"/>
                    <a:pt x="14273" y="2222"/>
                    <a:pt x="14024" y="2434"/>
                  </a:cubicBezTo>
                  <a:cubicBezTo>
                    <a:pt x="13636" y="2762"/>
                    <a:pt x="13270" y="3072"/>
                    <a:pt x="13308" y="3440"/>
                  </a:cubicBezTo>
                  <a:cubicBezTo>
                    <a:pt x="13341" y="3745"/>
                    <a:pt x="13636" y="3870"/>
                    <a:pt x="14116" y="4048"/>
                  </a:cubicBezTo>
                  <a:cubicBezTo>
                    <a:pt x="14471" y="4180"/>
                    <a:pt x="14839" y="4316"/>
                    <a:pt x="15065" y="4599"/>
                  </a:cubicBezTo>
                  <a:cubicBezTo>
                    <a:pt x="15356" y="4962"/>
                    <a:pt x="15453" y="5437"/>
                    <a:pt x="15547" y="5896"/>
                  </a:cubicBezTo>
                  <a:cubicBezTo>
                    <a:pt x="15592" y="6116"/>
                    <a:pt x="15634" y="6323"/>
                    <a:pt x="15695" y="6499"/>
                  </a:cubicBezTo>
                  <a:cubicBezTo>
                    <a:pt x="15782" y="6750"/>
                    <a:pt x="15848" y="7012"/>
                    <a:pt x="15912" y="7271"/>
                  </a:cubicBezTo>
                  <a:cubicBezTo>
                    <a:pt x="16150" y="8230"/>
                    <a:pt x="16339" y="8824"/>
                    <a:pt x="17173" y="8948"/>
                  </a:cubicBezTo>
                  <a:cubicBezTo>
                    <a:pt x="17341" y="8973"/>
                    <a:pt x="17500" y="8982"/>
                    <a:pt x="17651" y="8990"/>
                  </a:cubicBezTo>
                  <a:cubicBezTo>
                    <a:pt x="18160" y="9019"/>
                    <a:pt x="18686" y="9048"/>
                    <a:pt x="19144" y="9618"/>
                  </a:cubicBezTo>
                  <a:cubicBezTo>
                    <a:pt x="19427" y="9973"/>
                    <a:pt x="19464" y="10387"/>
                    <a:pt x="19497" y="10752"/>
                  </a:cubicBezTo>
                  <a:cubicBezTo>
                    <a:pt x="19524" y="11052"/>
                    <a:pt x="19549" y="11336"/>
                    <a:pt x="19702" y="11550"/>
                  </a:cubicBezTo>
                  <a:cubicBezTo>
                    <a:pt x="19856" y="11766"/>
                    <a:pt x="20085" y="11881"/>
                    <a:pt x="20350" y="12014"/>
                  </a:cubicBezTo>
                  <a:cubicBezTo>
                    <a:pt x="20726" y="12203"/>
                    <a:pt x="21152" y="12417"/>
                    <a:pt x="21349" y="12949"/>
                  </a:cubicBezTo>
                  <a:cubicBezTo>
                    <a:pt x="21531" y="13432"/>
                    <a:pt x="21499" y="13966"/>
                    <a:pt x="21467" y="14482"/>
                  </a:cubicBezTo>
                  <a:cubicBezTo>
                    <a:pt x="21441" y="14916"/>
                    <a:pt x="21416" y="15327"/>
                    <a:pt x="21510" y="15694"/>
                  </a:cubicBezTo>
                  <a:lnTo>
                    <a:pt x="21600" y="16046"/>
                  </a:lnTo>
                  <a:lnTo>
                    <a:pt x="21107" y="16033"/>
                  </a:lnTo>
                  <a:cubicBezTo>
                    <a:pt x="20134" y="16033"/>
                    <a:pt x="19641" y="16419"/>
                    <a:pt x="19287" y="17457"/>
                  </a:cubicBezTo>
                  <a:cubicBezTo>
                    <a:pt x="19119" y="17953"/>
                    <a:pt x="18916" y="18437"/>
                    <a:pt x="18452" y="18437"/>
                  </a:cubicBezTo>
                  <a:cubicBezTo>
                    <a:pt x="18266" y="18437"/>
                    <a:pt x="18109" y="18352"/>
                    <a:pt x="17957" y="18271"/>
                  </a:cubicBezTo>
                  <a:cubicBezTo>
                    <a:pt x="17796" y="18184"/>
                    <a:pt x="17630" y="18094"/>
                    <a:pt x="17422" y="18094"/>
                  </a:cubicBezTo>
                  <a:cubicBezTo>
                    <a:pt x="17320" y="18094"/>
                    <a:pt x="17215" y="18115"/>
                    <a:pt x="17100" y="18157"/>
                  </a:cubicBezTo>
                  <a:cubicBezTo>
                    <a:pt x="16655" y="18319"/>
                    <a:pt x="16502" y="18823"/>
                    <a:pt x="16341" y="19356"/>
                  </a:cubicBezTo>
                  <a:cubicBezTo>
                    <a:pt x="16169" y="19928"/>
                    <a:pt x="15990" y="20519"/>
                    <a:pt x="15428" y="20829"/>
                  </a:cubicBezTo>
                  <a:cubicBezTo>
                    <a:pt x="15174" y="20968"/>
                    <a:pt x="14960" y="21033"/>
                    <a:pt x="14755" y="21033"/>
                  </a:cubicBezTo>
                  <a:cubicBezTo>
                    <a:pt x="14485" y="21033"/>
                    <a:pt x="14287" y="20921"/>
                    <a:pt x="14095" y="20813"/>
                  </a:cubicBezTo>
                  <a:cubicBezTo>
                    <a:pt x="14005" y="20762"/>
                    <a:pt x="13905" y="20705"/>
                    <a:pt x="13784" y="20654"/>
                  </a:cubicBezTo>
                  <a:cubicBezTo>
                    <a:pt x="13549" y="20555"/>
                    <a:pt x="13365" y="20512"/>
                    <a:pt x="13189" y="20512"/>
                  </a:cubicBezTo>
                  <a:cubicBezTo>
                    <a:pt x="13006" y="20512"/>
                    <a:pt x="12812" y="20556"/>
                    <a:pt x="12518" y="20666"/>
                  </a:cubicBezTo>
                  <a:cubicBezTo>
                    <a:pt x="12451" y="20691"/>
                    <a:pt x="12401" y="20714"/>
                    <a:pt x="12359" y="20733"/>
                  </a:cubicBezTo>
                  <a:cubicBezTo>
                    <a:pt x="12258" y="20779"/>
                    <a:pt x="12153" y="20826"/>
                    <a:pt x="11998" y="20826"/>
                  </a:cubicBezTo>
                  <a:cubicBezTo>
                    <a:pt x="11900" y="20826"/>
                    <a:pt x="11796" y="20808"/>
                    <a:pt x="11637" y="20764"/>
                  </a:cubicBezTo>
                  <a:cubicBezTo>
                    <a:pt x="11525" y="20732"/>
                    <a:pt x="11422" y="20687"/>
                    <a:pt x="11321" y="20642"/>
                  </a:cubicBezTo>
                  <a:cubicBezTo>
                    <a:pt x="11205" y="20590"/>
                    <a:pt x="11104" y="20546"/>
                    <a:pt x="11024" y="20546"/>
                  </a:cubicBezTo>
                  <a:cubicBezTo>
                    <a:pt x="11000" y="20546"/>
                    <a:pt x="10962" y="20549"/>
                    <a:pt x="10904" y="20579"/>
                  </a:cubicBezTo>
                  <a:cubicBezTo>
                    <a:pt x="10846" y="20613"/>
                    <a:pt x="10731" y="20806"/>
                    <a:pt x="10663" y="20922"/>
                  </a:cubicBezTo>
                  <a:cubicBezTo>
                    <a:pt x="10474" y="21240"/>
                    <a:pt x="10260" y="21600"/>
                    <a:pt x="9862" y="21600"/>
                  </a:cubicBezTo>
                  <a:close/>
                </a:path>
              </a:pathLst>
            </a:custGeom>
            <a:solidFill>
              <a:srgbClr val="CDDEEB"/>
            </a:solidFill>
            <a:ln w="1270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46" name="Shape"/>
            <p:cNvSpPr/>
            <p:nvPr/>
          </p:nvSpPr>
          <p:spPr>
            <a:xfrm>
              <a:off x="358891" y="1698217"/>
              <a:ext cx="1910434" cy="1763761"/>
            </a:xfrm>
            <a:custGeom>
              <a:avLst/>
              <a:gdLst/>
              <a:ahLst/>
              <a:cxnLst>
                <a:cxn ang="0">
                  <a:pos x="wd2" y="hd2"/>
                </a:cxn>
                <a:cxn ang="5400000">
                  <a:pos x="wd2" y="hd2"/>
                </a:cxn>
                <a:cxn ang="10800000">
                  <a:pos x="wd2" y="hd2"/>
                </a:cxn>
                <a:cxn ang="16200000">
                  <a:pos x="wd2" y="hd2"/>
                </a:cxn>
              </a:cxnLst>
              <a:rect l="0" t="0" r="r" b="b"/>
              <a:pathLst>
                <a:path w="21439" h="21600" extrusionOk="0">
                  <a:moveTo>
                    <a:pt x="11906" y="21600"/>
                  </a:moveTo>
                  <a:cubicBezTo>
                    <a:pt x="11641" y="21600"/>
                    <a:pt x="11408" y="21466"/>
                    <a:pt x="11203" y="21348"/>
                  </a:cubicBezTo>
                  <a:cubicBezTo>
                    <a:pt x="11048" y="21259"/>
                    <a:pt x="10932" y="21130"/>
                    <a:pt x="10820" y="21005"/>
                  </a:cubicBezTo>
                  <a:cubicBezTo>
                    <a:pt x="10689" y="20859"/>
                    <a:pt x="10564" y="20720"/>
                    <a:pt x="10389" y="20661"/>
                  </a:cubicBezTo>
                  <a:cubicBezTo>
                    <a:pt x="10364" y="20652"/>
                    <a:pt x="10332" y="20643"/>
                    <a:pt x="10296" y="20633"/>
                  </a:cubicBezTo>
                  <a:cubicBezTo>
                    <a:pt x="10146" y="20591"/>
                    <a:pt x="9960" y="20539"/>
                    <a:pt x="9880" y="20425"/>
                  </a:cubicBezTo>
                  <a:cubicBezTo>
                    <a:pt x="9805" y="20319"/>
                    <a:pt x="9819" y="20199"/>
                    <a:pt x="9830" y="20111"/>
                  </a:cubicBezTo>
                  <a:cubicBezTo>
                    <a:pt x="9840" y="20028"/>
                    <a:pt x="9842" y="19989"/>
                    <a:pt x="9818" y="19957"/>
                  </a:cubicBezTo>
                  <a:cubicBezTo>
                    <a:pt x="9795" y="19926"/>
                    <a:pt x="9760" y="19923"/>
                    <a:pt x="9679" y="19923"/>
                  </a:cubicBezTo>
                  <a:cubicBezTo>
                    <a:pt x="9608" y="19922"/>
                    <a:pt x="9527" y="19922"/>
                    <a:pt x="9451" y="19876"/>
                  </a:cubicBezTo>
                  <a:cubicBezTo>
                    <a:pt x="9172" y="19707"/>
                    <a:pt x="9151" y="19431"/>
                    <a:pt x="9164" y="19209"/>
                  </a:cubicBezTo>
                  <a:cubicBezTo>
                    <a:pt x="9168" y="19128"/>
                    <a:pt x="9197" y="19042"/>
                    <a:pt x="9224" y="18958"/>
                  </a:cubicBezTo>
                  <a:cubicBezTo>
                    <a:pt x="9260" y="18849"/>
                    <a:pt x="9301" y="18726"/>
                    <a:pt x="9264" y="18668"/>
                  </a:cubicBezTo>
                  <a:cubicBezTo>
                    <a:pt x="9246" y="18638"/>
                    <a:pt x="9223" y="18621"/>
                    <a:pt x="9157" y="18621"/>
                  </a:cubicBezTo>
                  <a:cubicBezTo>
                    <a:pt x="9128" y="18621"/>
                    <a:pt x="9097" y="18624"/>
                    <a:pt x="9067" y="18627"/>
                  </a:cubicBezTo>
                  <a:cubicBezTo>
                    <a:pt x="9031" y="18631"/>
                    <a:pt x="8995" y="18634"/>
                    <a:pt x="8960" y="18634"/>
                  </a:cubicBezTo>
                  <a:cubicBezTo>
                    <a:pt x="8894" y="18634"/>
                    <a:pt x="8841" y="18623"/>
                    <a:pt x="8794" y="18598"/>
                  </a:cubicBezTo>
                  <a:cubicBezTo>
                    <a:pt x="8420" y="18398"/>
                    <a:pt x="8552" y="18052"/>
                    <a:pt x="8639" y="17823"/>
                  </a:cubicBezTo>
                  <a:cubicBezTo>
                    <a:pt x="8710" y="17637"/>
                    <a:pt x="8752" y="17508"/>
                    <a:pt x="8696" y="17414"/>
                  </a:cubicBezTo>
                  <a:cubicBezTo>
                    <a:pt x="8651" y="17340"/>
                    <a:pt x="8608" y="17329"/>
                    <a:pt x="8572" y="17329"/>
                  </a:cubicBezTo>
                  <a:cubicBezTo>
                    <a:pt x="8502" y="17329"/>
                    <a:pt x="8416" y="17375"/>
                    <a:pt x="8350" y="17415"/>
                  </a:cubicBezTo>
                  <a:lnTo>
                    <a:pt x="8280" y="17458"/>
                  </a:lnTo>
                  <a:cubicBezTo>
                    <a:pt x="8179" y="17522"/>
                    <a:pt x="8083" y="17582"/>
                    <a:pt x="7963" y="17582"/>
                  </a:cubicBezTo>
                  <a:cubicBezTo>
                    <a:pt x="7889" y="17582"/>
                    <a:pt x="7811" y="17558"/>
                    <a:pt x="7727" y="17509"/>
                  </a:cubicBezTo>
                  <a:cubicBezTo>
                    <a:pt x="7567" y="17417"/>
                    <a:pt x="7412" y="17317"/>
                    <a:pt x="7257" y="17217"/>
                  </a:cubicBezTo>
                  <a:cubicBezTo>
                    <a:pt x="6987" y="17043"/>
                    <a:pt x="6708" y="16863"/>
                    <a:pt x="6414" y="16732"/>
                  </a:cubicBezTo>
                  <a:cubicBezTo>
                    <a:pt x="6185" y="16630"/>
                    <a:pt x="5993" y="16609"/>
                    <a:pt x="5774" y="16609"/>
                  </a:cubicBezTo>
                  <a:cubicBezTo>
                    <a:pt x="5710" y="16609"/>
                    <a:pt x="5646" y="16611"/>
                    <a:pt x="5579" y="16613"/>
                  </a:cubicBezTo>
                  <a:cubicBezTo>
                    <a:pt x="5505" y="16615"/>
                    <a:pt x="5428" y="16617"/>
                    <a:pt x="5347" y="16617"/>
                  </a:cubicBezTo>
                  <a:lnTo>
                    <a:pt x="5266" y="16616"/>
                  </a:lnTo>
                  <a:cubicBezTo>
                    <a:pt x="5187" y="16614"/>
                    <a:pt x="5102" y="16614"/>
                    <a:pt x="5011" y="16613"/>
                  </a:cubicBezTo>
                  <a:cubicBezTo>
                    <a:pt x="4516" y="16609"/>
                    <a:pt x="3900" y="16604"/>
                    <a:pt x="3505" y="16425"/>
                  </a:cubicBezTo>
                  <a:lnTo>
                    <a:pt x="3427" y="16390"/>
                  </a:lnTo>
                  <a:lnTo>
                    <a:pt x="3428" y="16294"/>
                  </a:lnTo>
                  <a:cubicBezTo>
                    <a:pt x="3471" y="16016"/>
                    <a:pt x="3417" y="15875"/>
                    <a:pt x="3328" y="15640"/>
                  </a:cubicBezTo>
                  <a:cubicBezTo>
                    <a:pt x="3295" y="15554"/>
                    <a:pt x="3259" y="15460"/>
                    <a:pt x="3223" y="15347"/>
                  </a:cubicBezTo>
                  <a:cubicBezTo>
                    <a:pt x="3188" y="15234"/>
                    <a:pt x="3158" y="15128"/>
                    <a:pt x="3128" y="15025"/>
                  </a:cubicBezTo>
                  <a:cubicBezTo>
                    <a:pt x="3051" y="14756"/>
                    <a:pt x="2984" y="14523"/>
                    <a:pt x="2857" y="14254"/>
                  </a:cubicBezTo>
                  <a:cubicBezTo>
                    <a:pt x="2780" y="14090"/>
                    <a:pt x="2772" y="13889"/>
                    <a:pt x="2764" y="13711"/>
                  </a:cubicBezTo>
                  <a:cubicBezTo>
                    <a:pt x="2758" y="13569"/>
                    <a:pt x="2753" y="13434"/>
                    <a:pt x="2714" y="13362"/>
                  </a:cubicBezTo>
                  <a:cubicBezTo>
                    <a:pt x="2673" y="13285"/>
                    <a:pt x="2635" y="13270"/>
                    <a:pt x="2582" y="13270"/>
                  </a:cubicBezTo>
                  <a:cubicBezTo>
                    <a:pt x="2541" y="13270"/>
                    <a:pt x="2497" y="13279"/>
                    <a:pt x="2452" y="13288"/>
                  </a:cubicBezTo>
                  <a:cubicBezTo>
                    <a:pt x="2394" y="13299"/>
                    <a:pt x="2328" y="13312"/>
                    <a:pt x="2258" y="13312"/>
                  </a:cubicBezTo>
                  <a:cubicBezTo>
                    <a:pt x="2213" y="13312"/>
                    <a:pt x="2172" y="13306"/>
                    <a:pt x="2132" y="13296"/>
                  </a:cubicBezTo>
                  <a:cubicBezTo>
                    <a:pt x="1829" y="13218"/>
                    <a:pt x="1592" y="12914"/>
                    <a:pt x="1472" y="12656"/>
                  </a:cubicBezTo>
                  <a:cubicBezTo>
                    <a:pt x="1307" y="12302"/>
                    <a:pt x="1298" y="11944"/>
                    <a:pt x="1446" y="11564"/>
                  </a:cubicBezTo>
                  <a:cubicBezTo>
                    <a:pt x="1474" y="11491"/>
                    <a:pt x="1501" y="11426"/>
                    <a:pt x="1525" y="11367"/>
                  </a:cubicBezTo>
                  <a:cubicBezTo>
                    <a:pt x="1640" y="11086"/>
                    <a:pt x="1697" y="10946"/>
                    <a:pt x="1660" y="10576"/>
                  </a:cubicBezTo>
                  <a:cubicBezTo>
                    <a:pt x="1604" y="10577"/>
                    <a:pt x="1547" y="10578"/>
                    <a:pt x="1489" y="10578"/>
                  </a:cubicBezTo>
                  <a:cubicBezTo>
                    <a:pt x="926" y="10578"/>
                    <a:pt x="254" y="10486"/>
                    <a:pt x="51" y="9774"/>
                  </a:cubicBezTo>
                  <a:cubicBezTo>
                    <a:pt x="-131" y="9144"/>
                    <a:pt x="218" y="8663"/>
                    <a:pt x="496" y="8357"/>
                  </a:cubicBezTo>
                  <a:cubicBezTo>
                    <a:pt x="949" y="7858"/>
                    <a:pt x="1358" y="7354"/>
                    <a:pt x="1834" y="6752"/>
                  </a:cubicBezTo>
                  <a:lnTo>
                    <a:pt x="1869" y="6708"/>
                  </a:lnTo>
                  <a:cubicBezTo>
                    <a:pt x="2121" y="6388"/>
                    <a:pt x="2338" y="6112"/>
                    <a:pt x="2637" y="6112"/>
                  </a:cubicBezTo>
                  <a:cubicBezTo>
                    <a:pt x="2789" y="6112"/>
                    <a:pt x="2942" y="6186"/>
                    <a:pt x="3103" y="6338"/>
                  </a:cubicBezTo>
                  <a:cubicBezTo>
                    <a:pt x="3172" y="6403"/>
                    <a:pt x="3236" y="6466"/>
                    <a:pt x="3295" y="6525"/>
                  </a:cubicBezTo>
                  <a:cubicBezTo>
                    <a:pt x="3587" y="6815"/>
                    <a:pt x="3763" y="6990"/>
                    <a:pt x="4151" y="6990"/>
                  </a:cubicBezTo>
                  <a:cubicBezTo>
                    <a:pt x="4210" y="6990"/>
                    <a:pt x="4273" y="6986"/>
                    <a:pt x="4342" y="6977"/>
                  </a:cubicBezTo>
                  <a:cubicBezTo>
                    <a:pt x="4849" y="6914"/>
                    <a:pt x="5633" y="6709"/>
                    <a:pt x="6177" y="6338"/>
                  </a:cubicBezTo>
                  <a:cubicBezTo>
                    <a:pt x="6532" y="6097"/>
                    <a:pt x="6653" y="5752"/>
                    <a:pt x="6793" y="5353"/>
                  </a:cubicBezTo>
                  <a:cubicBezTo>
                    <a:pt x="6845" y="5207"/>
                    <a:pt x="6898" y="5056"/>
                    <a:pt x="6965" y="4904"/>
                  </a:cubicBezTo>
                  <a:cubicBezTo>
                    <a:pt x="7274" y="4202"/>
                    <a:pt x="7800" y="3913"/>
                    <a:pt x="8357" y="3606"/>
                  </a:cubicBezTo>
                  <a:lnTo>
                    <a:pt x="8549" y="3500"/>
                  </a:lnTo>
                  <a:cubicBezTo>
                    <a:pt x="9197" y="3138"/>
                    <a:pt x="9506" y="2725"/>
                    <a:pt x="9689" y="1976"/>
                  </a:cubicBezTo>
                  <a:cubicBezTo>
                    <a:pt x="9847" y="1331"/>
                    <a:pt x="9981" y="983"/>
                    <a:pt x="10529" y="584"/>
                  </a:cubicBezTo>
                  <a:cubicBezTo>
                    <a:pt x="10691" y="466"/>
                    <a:pt x="10854" y="320"/>
                    <a:pt x="11013" y="149"/>
                  </a:cubicBezTo>
                  <a:lnTo>
                    <a:pt x="11030" y="130"/>
                  </a:lnTo>
                  <a:lnTo>
                    <a:pt x="11054" y="122"/>
                  </a:lnTo>
                  <a:cubicBezTo>
                    <a:pt x="11124" y="97"/>
                    <a:pt x="11193" y="71"/>
                    <a:pt x="11263" y="44"/>
                  </a:cubicBezTo>
                  <a:lnTo>
                    <a:pt x="11377" y="0"/>
                  </a:lnTo>
                  <a:lnTo>
                    <a:pt x="11402" y="129"/>
                  </a:lnTo>
                  <a:cubicBezTo>
                    <a:pt x="11431" y="276"/>
                    <a:pt x="11439" y="409"/>
                    <a:pt x="11449" y="550"/>
                  </a:cubicBezTo>
                  <a:cubicBezTo>
                    <a:pt x="11452" y="607"/>
                    <a:pt x="11456" y="667"/>
                    <a:pt x="11461" y="731"/>
                  </a:cubicBezTo>
                  <a:cubicBezTo>
                    <a:pt x="11477" y="731"/>
                    <a:pt x="11494" y="732"/>
                    <a:pt x="11512" y="733"/>
                  </a:cubicBezTo>
                  <a:cubicBezTo>
                    <a:pt x="12276" y="764"/>
                    <a:pt x="12449" y="781"/>
                    <a:pt x="12502" y="803"/>
                  </a:cubicBezTo>
                  <a:cubicBezTo>
                    <a:pt x="12550" y="823"/>
                    <a:pt x="12587" y="844"/>
                    <a:pt x="12620" y="867"/>
                  </a:cubicBezTo>
                  <a:lnTo>
                    <a:pt x="12690" y="916"/>
                  </a:lnTo>
                  <a:lnTo>
                    <a:pt x="12664" y="1002"/>
                  </a:lnTo>
                  <a:cubicBezTo>
                    <a:pt x="12613" y="1168"/>
                    <a:pt x="12607" y="1350"/>
                    <a:pt x="12646" y="1521"/>
                  </a:cubicBezTo>
                  <a:cubicBezTo>
                    <a:pt x="12660" y="1521"/>
                    <a:pt x="12932" y="1519"/>
                    <a:pt x="12932" y="1519"/>
                  </a:cubicBezTo>
                  <a:lnTo>
                    <a:pt x="13064" y="1529"/>
                  </a:lnTo>
                  <a:lnTo>
                    <a:pt x="13026" y="1667"/>
                  </a:lnTo>
                  <a:cubicBezTo>
                    <a:pt x="12961" y="1904"/>
                    <a:pt x="12919" y="2309"/>
                    <a:pt x="12930" y="2590"/>
                  </a:cubicBezTo>
                  <a:cubicBezTo>
                    <a:pt x="12936" y="2725"/>
                    <a:pt x="12952" y="2729"/>
                    <a:pt x="13092" y="2729"/>
                  </a:cubicBezTo>
                  <a:lnTo>
                    <a:pt x="13212" y="2729"/>
                  </a:lnTo>
                  <a:cubicBezTo>
                    <a:pt x="13401" y="2733"/>
                    <a:pt x="13578" y="2766"/>
                    <a:pt x="13807" y="2839"/>
                  </a:cubicBezTo>
                  <a:cubicBezTo>
                    <a:pt x="13906" y="2870"/>
                    <a:pt x="14012" y="2881"/>
                    <a:pt x="14123" y="2893"/>
                  </a:cubicBezTo>
                  <a:cubicBezTo>
                    <a:pt x="14250" y="2906"/>
                    <a:pt x="14382" y="2920"/>
                    <a:pt x="14509" y="2965"/>
                  </a:cubicBezTo>
                  <a:cubicBezTo>
                    <a:pt x="14781" y="3060"/>
                    <a:pt x="14819" y="3246"/>
                    <a:pt x="14852" y="3409"/>
                  </a:cubicBezTo>
                  <a:cubicBezTo>
                    <a:pt x="14870" y="3494"/>
                    <a:pt x="14886" y="3574"/>
                    <a:pt x="14934" y="3656"/>
                  </a:cubicBezTo>
                  <a:cubicBezTo>
                    <a:pt x="14991" y="3756"/>
                    <a:pt x="15103" y="3886"/>
                    <a:pt x="15184" y="3920"/>
                  </a:cubicBezTo>
                  <a:lnTo>
                    <a:pt x="15107" y="4136"/>
                  </a:lnTo>
                  <a:cubicBezTo>
                    <a:pt x="15109" y="4136"/>
                    <a:pt x="15110" y="4136"/>
                    <a:pt x="15112" y="4136"/>
                  </a:cubicBezTo>
                  <a:cubicBezTo>
                    <a:pt x="15143" y="4136"/>
                    <a:pt x="15159" y="4121"/>
                    <a:pt x="15163" y="4113"/>
                  </a:cubicBezTo>
                  <a:cubicBezTo>
                    <a:pt x="15106" y="4225"/>
                    <a:pt x="15221" y="4897"/>
                    <a:pt x="15259" y="5032"/>
                  </a:cubicBezTo>
                  <a:cubicBezTo>
                    <a:pt x="15326" y="5200"/>
                    <a:pt x="15487" y="5306"/>
                    <a:pt x="15658" y="5419"/>
                  </a:cubicBezTo>
                  <a:cubicBezTo>
                    <a:pt x="15752" y="5480"/>
                    <a:pt x="15848" y="5544"/>
                    <a:pt x="15932" y="5621"/>
                  </a:cubicBezTo>
                  <a:cubicBezTo>
                    <a:pt x="16295" y="5956"/>
                    <a:pt x="16392" y="6270"/>
                    <a:pt x="16267" y="6706"/>
                  </a:cubicBezTo>
                  <a:cubicBezTo>
                    <a:pt x="16212" y="6894"/>
                    <a:pt x="16174" y="7235"/>
                    <a:pt x="16264" y="7369"/>
                  </a:cubicBezTo>
                  <a:cubicBezTo>
                    <a:pt x="16281" y="7394"/>
                    <a:pt x="16309" y="7424"/>
                    <a:pt x="16376" y="7424"/>
                  </a:cubicBezTo>
                  <a:lnTo>
                    <a:pt x="16398" y="7423"/>
                  </a:lnTo>
                  <a:cubicBezTo>
                    <a:pt x="16472" y="7416"/>
                    <a:pt x="16499" y="7335"/>
                    <a:pt x="16537" y="7110"/>
                  </a:cubicBezTo>
                  <a:cubicBezTo>
                    <a:pt x="16567" y="6933"/>
                    <a:pt x="16600" y="6732"/>
                    <a:pt x="16742" y="6631"/>
                  </a:cubicBezTo>
                  <a:cubicBezTo>
                    <a:pt x="16817" y="6578"/>
                    <a:pt x="16898" y="6551"/>
                    <a:pt x="16985" y="6551"/>
                  </a:cubicBezTo>
                  <a:cubicBezTo>
                    <a:pt x="17194" y="6551"/>
                    <a:pt x="17394" y="6708"/>
                    <a:pt x="17524" y="6895"/>
                  </a:cubicBezTo>
                  <a:cubicBezTo>
                    <a:pt x="17650" y="6670"/>
                    <a:pt x="17893" y="6314"/>
                    <a:pt x="18166" y="6314"/>
                  </a:cubicBezTo>
                  <a:cubicBezTo>
                    <a:pt x="18259" y="6314"/>
                    <a:pt x="18344" y="6354"/>
                    <a:pt x="18418" y="6432"/>
                  </a:cubicBezTo>
                  <a:cubicBezTo>
                    <a:pt x="18664" y="6687"/>
                    <a:pt x="18577" y="7242"/>
                    <a:pt x="18507" y="7687"/>
                  </a:cubicBezTo>
                  <a:cubicBezTo>
                    <a:pt x="18505" y="7700"/>
                    <a:pt x="18504" y="7712"/>
                    <a:pt x="18502" y="7725"/>
                  </a:cubicBezTo>
                  <a:cubicBezTo>
                    <a:pt x="18652" y="7640"/>
                    <a:pt x="18828" y="7606"/>
                    <a:pt x="18991" y="7574"/>
                  </a:cubicBezTo>
                  <a:cubicBezTo>
                    <a:pt x="19098" y="7553"/>
                    <a:pt x="19200" y="7534"/>
                    <a:pt x="19284" y="7502"/>
                  </a:cubicBezTo>
                  <a:lnTo>
                    <a:pt x="19413" y="7454"/>
                  </a:lnTo>
                  <a:lnTo>
                    <a:pt x="19428" y="7651"/>
                  </a:lnTo>
                  <a:cubicBezTo>
                    <a:pt x="19455" y="7999"/>
                    <a:pt x="19478" y="8299"/>
                    <a:pt x="19715" y="8573"/>
                  </a:cubicBezTo>
                  <a:lnTo>
                    <a:pt x="19746" y="8607"/>
                  </a:lnTo>
                  <a:cubicBezTo>
                    <a:pt x="19803" y="8672"/>
                    <a:pt x="19860" y="8736"/>
                    <a:pt x="19913" y="8802"/>
                  </a:cubicBezTo>
                  <a:cubicBezTo>
                    <a:pt x="20101" y="9031"/>
                    <a:pt x="20277" y="9323"/>
                    <a:pt x="20160" y="9747"/>
                  </a:cubicBezTo>
                  <a:cubicBezTo>
                    <a:pt x="20117" y="9898"/>
                    <a:pt x="20030" y="10023"/>
                    <a:pt x="19945" y="10145"/>
                  </a:cubicBezTo>
                  <a:cubicBezTo>
                    <a:pt x="19865" y="10260"/>
                    <a:pt x="19790" y="10369"/>
                    <a:pt x="19766" y="10480"/>
                  </a:cubicBezTo>
                  <a:cubicBezTo>
                    <a:pt x="19754" y="10538"/>
                    <a:pt x="19759" y="10562"/>
                    <a:pt x="19761" y="10569"/>
                  </a:cubicBezTo>
                  <a:cubicBezTo>
                    <a:pt x="19761" y="10569"/>
                    <a:pt x="19761" y="10569"/>
                    <a:pt x="19762" y="10569"/>
                  </a:cubicBezTo>
                  <a:cubicBezTo>
                    <a:pt x="19764" y="10569"/>
                    <a:pt x="19772" y="10571"/>
                    <a:pt x="19788" y="10571"/>
                  </a:cubicBezTo>
                  <a:cubicBezTo>
                    <a:pt x="19878" y="10571"/>
                    <a:pt x="20032" y="10503"/>
                    <a:pt x="20144" y="10454"/>
                  </a:cubicBezTo>
                  <a:cubicBezTo>
                    <a:pt x="20215" y="10423"/>
                    <a:pt x="20278" y="10396"/>
                    <a:pt x="20319" y="10385"/>
                  </a:cubicBezTo>
                  <a:cubicBezTo>
                    <a:pt x="20372" y="10372"/>
                    <a:pt x="20425" y="10355"/>
                    <a:pt x="20480" y="10338"/>
                  </a:cubicBezTo>
                  <a:cubicBezTo>
                    <a:pt x="20637" y="10290"/>
                    <a:pt x="20800" y="10239"/>
                    <a:pt x="20967" y="10239"/>
                  </a:cubicBezTo>
                  <a:cubicBezTo>
                    <a:pt x="21037" y="10239"/>
                    <a:pt x="21100" y="10248"/>
                    <a:pt x="21162" y="10266"/>
                  </a:cubicBezTo>
                  <a:cubicBezTo>
                    <a:pt x="21367" y="10324"/>
                    <a:pt x="21425" y="10442"/>
                    <a:pt x="21437" y="10531"/>
                  </a:cubicBezTo>
                  <a:cubicBezTo>
                    <a:pt x="21469" y="10766"/>
                    <a:pt x="21202" y="11014"/>
                    <a:pt x="21039" y="11123"/>
                  </a:cubicBezTo>
                  <a:cubicBezTo>
                    <a:pt x="20315" y="11611"/>
                    <a:pt x="19583" y="12067"/>
                    <a:pt x="18707" y="12603"/>
                  </a:cubicBezTo>
                  <a:cubicBezTo>
                    <a:pt x="18641" y="12643"/>
                    <a:pt x="18569" y="12685"/>
                    <a:pt x="18496" y="12728"/>
                  </a:cubicBezTo>
                  <a:cubicBezTo>
                    <a:pt x="18053" y="12985"/>
                    <a:pt x="17503" y="13306"/>
                    <a:pt x="17377" y="13814"/>
                  </a:cubicBezTo>
                  <a:cubicBezTo>
                    <a:pt x="17283" y="14197"/>
                    <a:pt x="17430" y="14650"/>
                    <a:pt x="17706" y="14824"/>
                  </a:cubicBezTo>
                  <a:cubicBezTo>
                    <a:pt x="17793" y="14879"/>
                    <a:pt x="17898" y="14905"/>
                    <a:pt x="18026" y="14905"/>
                  </a:cubicBezTo>
                  <a:cubicBezTo>
                    <a:pt x="18212" y="14905"/>
                    <a:pt x="18415" y="14850"/>
                    <a:pt x="18612" y="14797"/>
                  </a:cubicBezTo>
                  <a:cubicBezTo>
                    <a:pt x="18796" y="14748"/>
                    <a:pt x="18969" y="14701"/>
                    <a:pt x="19120" y="14701"/>
                  </a:cubicBezTo>
                  <a:cubicBezTo>
                    <a:pt x="19263" y="14701"/>
                    <a:pt x="19371" y="14743"/>
                    <a:pt x="19449" y="14830"/>
                  </a:cubicBezTo>
                  <a:cubicBezTo>
                    <a:pt x="19545" y="14936"/>
                    <a:pt x="19589" y="15102"/>
                    <a:pt x="19585" y="15337"/>
                  </a:cubicBezTo>
                  <a:cubicBezTo>
                    <a:pt x="19576" y="15876"/>
                    <a:pt x="18944" y="15881"/>
                    <a:pt x="18566" y="15884"/>
                  </a:cubicBezTo>
                  <a:cubicBezTo>
                    <a:pt x="18456" y="15885"/>
                    <a:pt x="18332" y="15886"/>
                    <a:pt x="18291" y="15902"/>
                  </a:cubicBezTo>
                  <a:cubicBezTo>
                    <a:pt x="18226" y="15959"/>
                    <a:pt x="18022" y="16466"/>
                    <a:pt x="18018" y="16574"/>
                  </a:cubicBezTo>
                  <a:cubicBezTo>
                    <a:pt x="18031" y="16639"/>
                    <a:pt x="18059" y="16652"/>
                    <a:pt x="18182" y="16683"/>
                  </a:cubicBezTo>
                  <a:cubicBezTo>
                    <a:pt x="18285" y="16708"/>
                    <a:pt x="18414" y="16740"/>
                    <a:pt x="18515" y="16871"/>
                  </a:cubicBezTo>
                  <a:cubicBezTo>
                    <a:pt x="18639" y="17033"/>
                    <a:pt x="18717" y="17365"/>
                    <a:pt x="18533" y="17543"/>
                  </a:cubicBezTo>
                  <a:cubicBezTo>
                    <a:pt x="18456" y="17616"/>
                    <a:pt x="18360" y="17624"/>
                    <a:pt x="18295" y="17624"/>
                  </a:cubicBezTo>
                  <a:cubicBezTo>
                    <a:pt x="18262" y="17624"/>
                    <a:pt x="18229" y="17622"/>
                    <a:pt x="18195" y="17619"/>
                  </a:cubicBezTo>
                  <a:cubicBezTo>
                    <a:pt x="18166" y="17617"/>
                    <a:pt x="18137" y="17615"/>
                    <a:pt x="18109" y="17615"/>
                  </a:cubicBezTo>
                  <a:cubicBezTo>
                    <a:pt x="18043" y="17615"/>
                    <a:pt x="18022" y="17629"/>
                    <a:pt x="18011" y="17642"/>
                  </a:cubicBezTo>
                  <a:cubicBezTo>
                    <a:pt x="17972" y="17703"/>
                    <a:pt x="17993" y="18036"/>
                    <a:pt x="18036" y="18170"/>
                  </a:cubicBezTo>
                  <a:cubicBezTo>
                    <a:pt x="18046" y="18200"/>
                    <a:pt x="18065" y="18234"/>
                    <a:pt x="18084" y="18270"/>
                  </a:cubicBezTo>
                  <a:cubicBezTo>
                    <a:pt x="18138" y="18370"/>
                    <a:pt x="18205" y="18496"/>
                    <a:pt x="18154" y="18613"/>
                  </a:cubicBezTo>
                  <a:cubicBezTo>
                    <a:pt x="18122" y="18686"/>
                    <a:pt x="18053" y="18732"/>
                    <a:pt x="17949" y="18750"/>
                  </a:cubicBezTo>
                  <a:cubicBezTo>
                    <a:pt x="17932" y="18753"/>
                    <a:pt x="17915" y="18755"/>
                    <a:pt x="17899" y="18755"/>
                  </a:cubicBezTo>
                  <a:cubicBezTo>
                    <a:pt x="17683" y="18755"/>
                    <a:pt x="17548" y="18521"/>
                    <a:pt x="17457" y="18357"/>
                  </a:cubicBezTo>
                  <a:cubicBezTo>
                    <a:pt x="17278" y="18396"/>
                    <a:pt x="16882" y="18458"/>
                    <a:pt x="16576" y="18458"/>
                  </a:cubicBezTo>
                  <a:cubicBezTo>
                    <a:pt x="16576" y="18458"/>
                    <a:pt x="16575" y="18458"/>
                    <a:pt x="16575" y="18458"/>
                  </a:cubicBezTo>
                  <a:cubicBezTo>
                    <a:pt x="16501" y="18458"/>
                    <a:pt x="16365" y="18458"/>
                    <a:pt x="16251" y="18421"/>
                  </a:cubicBezTo>
                  <a:cubicBezTo>
                    <a:pt x="16218" y="18585"/>
                    <a:pt x="16145" y="18689"/>
                    <a:pt x="16059" y="18811"/>
                  </a:cubicBezTo>
                  <a:cubicBezTo>
                    <a:pt x="16037" y="18842"/>
                    <a:pt x="16013" y="18875"/>
                    <a:pt x="15989" y="18912"/>
                  </a:cubicBezTo>
                  <a:cubicBezTo>
                    <a:pt x="15961" y="18953"/>
                    <a:pt x="15935" y="18994"/>
                    <a:pt x="15910" y="19034"/>
                  </a:cubicBezTo>
                  <a:cubicBezTo>
                    <a:pt x="15776" y="19244"/>
                    <a:pt x="15649" y="19442"/>
                    <a:pt x="15374" y="19556"/>
                  </a:cubicBezTo>
                  <a:cubicBezTo>
                    <a:pt x="15313" y="19581"/>
                    <a:pt x="15228" y="19586"/>
                    <a:pt x="15169" y="19586"/>
                  </a:cubicBezTo>
                  <a:cubicBezTo>
                    <a:pt x="15118" y="19586"/>
                    <a:pt x="14667" y="19579"/>
                    <a:pt x="14557" y="19322"/>
                  </a:cubicBezTo>
                  <a:cubicBezTo>
                    <a:pt x="14525" y="19249"/>
                    <a:pt x="14511" y="19131"/>
                    <a:pt x="14623" y="18984"/>
                  </a:cubicBezTo>
                  <a:cubicBezTo>
                    <a:pt x="14708" y="18872"/>
                    <a:pt x="14832" y="18860"/>
                    <a:pt x="14940" y="18849"/>
                  </a:cubicBezTo>
                  <a:cubicBezTo>
                    <a:pt x="15050" y="18838"/>
                    <a:pt x="15121" y="18827"/>
                    <a:pt x="15169" y="18763"/>
                  </a:cubicBezTo>
                  <a:cubicBezTo>
                    <a:pt x="15314" y="18571"/>
                    <a:pt x="15310" y="18331"/>
                    <a:pt x="15305" y="18078"/>
                  </a:cubicBezTo>
                  <a:cubicBezTo>
                    <a:pt x="15302" y="17923"/>
                    <a:pt x="15299" y="17762"/>
                    <a:pt x="15330" y="17603"/>
                  </a:cubicBezTo>
                  <a:lnTo>
                    <a:pt x="15352" y="17493"/>
                  </a:lnTo>
                  <a:lnTo>
                    <a:pt x="15453" y="17513"/>
                  </a:lnTo>
                  <a:cubicBezTo>
                    <a:pt x="15468" y="17516"/>
                    <a:pt x="15481" y="17518"/>
                    <a:pt x="15494" y="17518"/>
                  </a:cubicBezTo>
                  <a:cubicBezTo>
                    <a:pt x="15524" y="17518"/>
                    <a:pt x="15530" y="17509"/>
                    <a:pt x="15531" y="17506"/>
                  </a:cubicBezTo>
                  <a:cubicBezTo>
                    <a:pt x="15552" y="17473"/>
                    <a:pt x="15561" y="17343"/>
                    <a:pt x="15464" y="17063"/>
                  </a:cubicBezTo>
                  <a:cubicBezTo>
                    <a:pt x="15402" y="16886"/>
                    <a:pt x="15332" y="16871"/>
                    <a:pt x="15265" y="16871"/>
                  </a:cubicBezTo>
                  <a:cubicBezTo>
                    <a:pt x="15211" y="16871"/>
                    <a:pt x="15146" y="16886"/>
                    <a:pt x="15077" y="16902"/>
                  </a:cubicBezTo>
                  <a:cubicBezTo>
                    <a:pt x="14994" y="16921"/>
                    <a:pt x="14899" y="16943"/>
                    <a:pt x="14801" y="16943"/>
                  </a:cubicBezTo>
                  <a:cubicBezTo>
                    <a:pt x="14608" y="16939"/>
                    <a:pt x="14433" y="16865"/>
                    <a:pt x="14264" y="16793"/>
                  </a:cubicBezTo>
                  <a:cubicBezTo>
                    <a:pt x="14102" y="16724"/>
                    <a:pt x="13948" y="16659"/>
                    <a:pt x="13801" y="16659"/>
                  </a:cubicBezTo>
                  <a:cubicBezTo>
                    <a:pt x="13732" y="16659"/>
                    <a:pt x="13668" y="16673"/>
                    <a:pt x="13608" y="16704"/>
                  </a:cubicBezTo>
                  <a:cubicBezTo>
                    <a:pt x="13554" y="16732"/>
                    <a:pt x="13516" y="16773"/>
                    <a:pt x="13472" y="16821"/>
                  </a:cubicBezTo>
                  <a:cubicBezTo>
                    <a:pt x="13400" y="16898"/>
                    <a:pt x="13311" y="16995"/>
                    <a:pt x="13144" y="17006"/>
                  </a:cubicBezTo>
                  <a:lnTo>
                    <a:pt x="13113" y="17007"/>
                  </a:lnTo>
                  <a:cubicBezTo>
                    <a:pt x="13045" y="17007"/>
                    <a:pt x="12991" y="16991"/>
                    <a:pt x="12952" y="16980"/>
                  </a:cubicBezTo>
                  <a:cubicBezTo>
                    <a:pt x="12934" y="16975"/>
                    <a:pt x="12914" y="16969"/>
                    <a:pt x="12906" y="16969"/>
                  </a:cubicBezTo>
                  <a:cubicBezTo>
                    <a:pt x="12906" y="16970"/>
                    <a:pt x="12890" y="16983"/>
                    <a:pt x="12862" y="17039"/>
                  </a:cubicBezTo>
                  <a:cubicBezTo>
                    <a:pt x="12828" y="17106"/>
                    <a:pt x="12837" y="17125"/>
                    <a:pt x="12911" y="17212"/>
                  </a:cubicBezTo>
                  <a:cubicBezTo>
                    <a:pt x="12966" y="17277"/>
                    <a:pt x="13034" y="17358"/>
                    <a:pt x="13038" y="17481"/>
                  </a:cubicBezTo>
                  <a:cubicBezTo>
                    <a:pt x="13042" y="17590"/>
                    <a:pt x="12995" y="17694"/>
                    <a:pt x="12954" y="17785"/>
                  </a:cubicBezTo>
                  <a:cubicBezTo>
                    <a:pt x="12900" y="17904"/>
                    <a:pt x="12877" y="17966"/>
                    <a:pt x="12906" y="18009"/>
                  </a:cubicBezTo>
                  <a:cubicBezTo>
                    <a:pt x="12928" y="18043"/>
                    <a:pt x="12963" y="18056"/>
                    <a:pt x="13023" y="18075"/>
                  </a:cubicBezTo>
                  <a:cubicBezTo>
                    <a:pt x="13103" y="18100"/>
                    <a:pt x="13223" y="18138"/>
                    <a:pt x="13272" y="18294"/>
                  </a:cubicBezTo>
                  <a:cubicBezTo>
                    <a:pt x="13396" y="18696"/>
                    <a:pt x="13486" y="19886"/>
                    <a:pt x="13088" y="20273"/>
                  </a:cubicBezTo>
                  <a:cubicBezTo>
                    <a:pt x="12966" y="20392"/>
                    <a:pt x="12811" y="20421"/>
                    <a:pt x="12660" y="20449"/>
                  </a:cubicBezTo>
                  <a:cubicBezTo>
                    <a:pt x="12498" y="20479"/>
                    <a:pt x="12358" y="20505"/>
                    <a:pt x="12282" y="20637"/>
                  </a:cubicBezTo>
                  <a:cubicBezTo>
                    <a:pt x="12234" y="20720"/>
                    <a:pt x="12241" y="20774"/>
                    <a:pt x="12251" y="20807"/>
                  </a:cubicBezTo>
                  <a:cubicBezTo>
                    <a:pt x="12284" y="20916"/>
                    <a:pt x="12427" y="21029"/>
                    <a:pt x="12653" y="21126"/>
                  </a:cubicBezTo>
                  <a:lnTo>
                    <a:pt x="12576" y="21341"/>
                  </a:lnTo>
                  <a:cubicBezTo>
                    <a:pt x="12575" y="21341"/>
                    <a:pt x="12574" y="21341"/>
                    <a:pt x="12573" y="21341"/>
                  </a:cubicBezTo>
                  <a:cubicBezTo>
                    <a:pt x="12496" y="21341"/>
                    <a:pt x="12379" y="21409"/>
                    <a:pt x="12285" y="21464"/>
                  </a:cubicBezTo>
                  <a:cubicBezTo>
                    <a:pt x="12177" y="21527"/>
                    <a:pt x="12075" y="21586"/>
                    <a:pt x="11986" y="21596"/>
                  </a:cubicBezTo>
                  <a:cubicBezTo>
                    <a:pt x="11959" y="21599"/>
                    <a:pt x="11932" y="21600"/>
                    <a:pt x="11906" y="21600"/>
                  </a:cubicBezTo>
                  <a:close/>
                </a:path>
              </a:pathLst>
            </a:custGeom>
            <a:solidFill>
              <a:srgbClr val="C0CAD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47" name="Shape"/>
            <p:cNvSpPr/>
            <p:nvPr/>
          </p:nvSpPr>
          <p:spPr>
            <a:xfrm>
              <a:off x="2153346" y="1434049"/>
              <a:ext cx="768833" cy="668537"/>
            </a:xfrm>
            <a:custGeom>
              <a:avLst/>
              <a:gdLst/>
              <a:ahLst/>
              <a:cxnLst>
                <a:cxn ang="0">
                  <a:pos x="wd2" y="hd2"/>
                </a:cxn>
                <a:cxn ang="5400000">
                  <a:pos x="wd2" y="hd2"/>
                </a:cxn>
                <a:cxn ang="10800000">
                  <a:pos x="wd2" y="hd2"/>
                </a:cxn>
                <a:cxn ang="16200000">
                  <a:pos x="wd2" y="hd2"/>
                </a:cxn>
              </a:cxnLst>
              <a:rect l="0" t="0" r="r" b="b"/>
              <a:pathLst>
                <a:path w="21600" h="21600" extrusionOk="0">
                  <a:moveTo>
                    <a:pt x="15627" y="21600"/>
                  </a:moveTo>
                  <a:cubicBezTo>
                    <a:pt x="14742" y="21600"/>
                    <a:pt x="13928" y="21354"/>
                    <a:pt x="13206" y="20870"/>
                  </a:cubicBezTo>
                  <a:cubicBezTo>
                    <a:pt x="12859" y="20638"/>
                    <a:pt x="12305" y="20408"/>
                    <a:pt x="11719" y="20163"/>
                  </a:cubicBezTo>
                  <a:cubicBezTo>
                    <a:pt x="10337" y="19588"/>
                    <a:pt x="8771" y="18936"/>
                    <a:pt x="8428" y="17735"/>
                  </a:cubicBezTo>
                  <a:cubicBezTo>
                    <a:pt x="8295" y="17268"/>
                    <a:pt x="8361" y="16767"/>
                    <a:pt x="8623" y="16242"/>
                  </a:cubicBezTo>
                  <a:cubicBezTo>
                    <a:pt x="8093" y="15539"/>
                    <a:pt x="6892" y="14838"/>
                    <a:pt x="6077" y="14646"/>
                  </a:cubicBezTo>
                  <a:cubicBezTo>
                    <a:pt x="6002" y="14628"/>
                    <a:pt x="5926" y="14619"/>
                    <a:pt x="5851" y="14619"/>
                  </a:cubicBezTo>
                  <a:cubicBezTo>
                    <a:pt x="5497" y="14619"/>
                    <a:pt x="5176" y="14815"/>
                    <a:pt x="4837" y="15022"/>
                  </a:cubicBezTo>
                  <a:cubicBezTo>
                    <a:pt x="4472" y="15245"/>
                    <a:pt x="4095" y="15476"/>
                    <a:pt x="3647" y="15476"/>
                  </a:cubicBezTo>
                  <a:cubicBezTo>
                    <a:pt x="3553" y="15476"/>
                    <a:pt x="3457" y="15466"/>
                    <a:pt x="3359" y="15443"/>
                  </a:cubicBezTo>
                  <a:cubicBezTo>
                    <a:pt x="2171" y="15171"/>
                    <a:pt x="1869" y="13172"/>
                    <a:pt x="2034" y="12129"/>
                  </a:cubicBezTo>
                  <a:cubicBezTo>
                    <a:pt x="2100" y="11718"/>
                    <a:pt x="2360" y="11304"/>
                    <a:pt x="2611" y="10903"/>
                  </a:cubicBezTo>
                  <a:cubicBezTo>
                    <a:pt x="2869" y="10491"/>
                    <a:pt x="3161" y="10025"/>
                    <a:pt x="3105" y="9737"/>
                  </a:cubicBezTo>
                  <a:cubicBezTo>
                    <a:pt x="2982" y="9119"/>
                    <a:pt x="2579" y="9037"/>
                    <a:pt x="1877" y="8944"/>
                  </a:cubicBezTo>
                  <a:cubicBezTo>
                    <a:pt x="1478" y="8891"/>
                    <a:pt x="1065" y="8837"/>
                    <a:pt x="712" y="8607"/>
                  </a:cubicBezTo>
                  <a:cubicBezTo>
                    <a:pt x="609" y="8540"/>
                    <a:pt x="524" y="8467"/>
                    <a:pt x="453" y="8386"/>
                  </a:cubicBezTo>
                  <a:lnTo>
                    <a:pt x="0" y="7866"/>
                  </a:lnTo>
                  <a:lnTo>
                    <a:pt x="610" y="7866"/>
                  </a:lnTo>
                  <a:lnTo>
                    <a:pt x="664" y="7848"/>
                  </a:lnTo>
                  <a:cubicBezTo>
                    <a:pt x="723" y="7826"/>
                    <a:pt x="778" y="7802"/>
                    <a:pt x="834" y="7772"/>
                  </a:cubicBezTo>
                  <a:cubicBezTo>
                    <a:pt x="1256" y="7547"/>
                    <a:pt x="1468" y="7123"/>
                    <a:pt x="1466" y="6511"/>
                  </a:cubicBezTo>
                  <a:cubicBezTo>
                    <a:pt x="1465" y="6193"/>
                    <a:pt x="1420" y="5848"/>
                    <a:pt x="1376" y="5515"/>
                  </a:cubicBezTo>
                  <a:cubicBezTo>
                    <a:pt x="1248" y="4534"/>
                    <a:pt x="1103" y="3423"/>
                    <a:pt x="2064" y="2674"/>
                  </a:cubicBezTo>
                  <a:cubicBezTo>
                    <a:pt x="2852" y="2067"/>
                    <a:pt x="4200" y="1392"/>
                    <a:pt x="5296" y="1344"/>
                  </a:cubicBezTo>
                  <a:cubicBezTo>
                    <a:pt x="5342" y="1342"/>
                    <a:pt x="5387" y="1340"/>
                    <a:pt x="5432" y="1340"/>
                  </a:cubicBezTo>
                  <a:cubicBezTo>
                    <a:pt x="6268" y="1340"/>
                    <a:pt x="7062" y="1686"/>
                    <a:pt x="7829" y="2020"/>
                  </a:cubicBezTo>
                  <a:cubicBezTo>
                    <a:pt x="8068" y="2124"/>
                    <a:pt x="8298" y="2224"/>
                    <a:pt x="8526" y="2313"/>
                  </a:cubicBezTo>
                  <a:cubicBezTo>
                    <a:pt x="8533" y="2060"/>
                    <a:pt x="8479" y="1800"/>
                    <a:pt x="8422" y="1529"/>
                  </a:cubicBezTo>
                  <a:cubicBezTo>
                    <a:pt x="8347" y="1166"/>
                    <a:pt x="8269" y="791"/>
                    <a:pt x="8316" y="380"/>
                  </a:cubicBezTo>
                  <a:lnTo>
                    <a:pt x="8359" y="0"/>
                  </a:lnTo>
                  <a:lnTo>
                    <a:pt x="8672" y="133"/>
                  </a:lnTo>
                  <a:cubicBezTo>
                    <a:pt x="8947" y="252"/>
                    <a:pt x="9236" y="280"/>
                    <a:pt x="9542" y="309"/>
                  </a:cubicBezTo>
                  <a:cubicBezTo>
                    <a:pt x="10080" y="362"/>
                    <a:pt x="10691" y="421"/>
                    <a:pt x="11193" y="1053"/>
                  </a:cubicBezTo>
                  <a:cubicBezTo>
                    <a:pt x="11419" y="1336"/>
                    <a:pt x="11559" y="1662"/>
                    <a:pt x="11693" y="1977"/>
                  </a:cubicBezTo>
                  <a:cubicBezTo>
                    <a:pt x="11863" y="2373"/>
                    <a:pt x="12022" y="2746"/>
                    <a:pt x="12338" y="2979"/>
                  </a:cubicBezTo>
                  <a:cubicBezTo>
                    <a:pt x="12689" y="3239"/>
                    <a:pt x="13188" y="3338"/>
                    <a:pt x="13671" y="3434"/>
                  </a:cubicBezTo>
                  <a:cubicBezTo>
                    <a:pt x="14042" y="3508"/>
                    <a:pt x="14426" y="3584"/>
                    <a:pt x="14764" y="3735"/>
                  </a:cubicBezTo>
                  <a:cubicBezTo>
                    <a:pt x="15642" y="4127"/>
                    <a:pt x="16211" y="4899"/>
                    <a:pt x="16762" y="5645"/>
                  </a:cubicBezTo>
                  <a:cubicBezTo>
                    <a:pt x="17244" y="6298"/>
                    <a:pt x="17699" y="6915"/>
                    <a:pt x="18344" y="7290"/>
                  </a:cubicBezTo>
                  <a:cubicBezTo>
                    <a:pt x="18695" y="7495"/>
                    <a:pt x="19042" y="7630"/>
                    <a:pt x="19378" y="7761"/>
                  </a:cubicBezTo>
                  <a:cubicBezTo>
                    <a:pt x="20266" y="8106"/>
                    <a:pt x="21105" y="8432"/>
                    <a:pt x="21517" y="9909"/>
                  </a:cubicBezTo>
                  <a:lnTo>
                    <a:pt x="21600" y="10206"/>
                  </a:lnTo>
                  <a:lnTo>
                    <a:pt x="21340" y="10295"/>
                  </a:lnTo>
                  <a:cubicBezTo>
                    <a:pt x="19491" y="10926"/>
                    <a:pt x="17819" y="13375"/>
                    <a:pt x="17186" y="15359"/>
                  </a:cubicBezTo>
                  <a:cubicBezTo>
                    <a:pt x="16784" y="16618"/>
                    <a:pt x="16407" y="18085"/>
                    <a:pt x="16154" y="19385"/>
                  </a:cubicBezTo>
                  <a:cubicBezTo>
                    <a:pt x="15966" y="20344"/>
                    <a:pt x="16082" y="20613"/>
                    <a:pt x="16549" y="20982"/>
                  </a:cubicBezTo>
                  <a:lnTo>
                    <a:pt x="17114" y="21429"/>
                  </a:lnTo>
                  <a:lnTo>
                    <a:pt x="16434" y="21536"/>
                  </a:lnTo>
                  <a:cubicBezTo>
                    <a:pt x="16161" y="21578"/>
                    <a:pt x="15889" y="21600"/>
                    <a:pt x="15627"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48" name="Shape"/>
            <p:cNvSpPr/>
            <p:nvPr/>
          </p:nvSpPr>
          <p:spPr>
            <a:xfrm>
              <a:off x="1756678" y="981192"/>
              <a:ext cx="716334" cy="706099"/>
            </a:xfrm>
            <a:custGeom>
              <a:avLst/>
              <a:gdLst/>
              <a:ahLst/>
              <a:cxnLst>
                <a:cxn ang="0">
                  <a:pos x="wd2" y="hd2"/>
                </a:cxn>
                <a:cxn ang="5400000">
                  <a:pos x="wd2" y="hd2"/>
                </a:cxn>
                <a:cxn ang="10800000">
                  <a:pos x="wd2" y="hd2"/>
                </a:cxn>
                <a:cxn ang="16200000">
                  <a:pos x="wd2" y="hd2"/>
                </a:cxn>
              </a:cxnLst>
              <a:rect l="0" t="0" r="r" b="b"/>
              <a:pathLst>
                <a:path w="21474" h="21600" extrusionOk="0">
                  <a:moveTo>
                    <a:pt x="11919" y="21600"/>
                  </a:moveTo>
                  <a:cubicBezTo>
                    <a:pt x="11609" y="21600"/>
                    <a:pt x="11288" y="21556"/>
                    <a:pt x="10965" y="21468"/>
                  </a:cubicBezTo>
                  <a:cubicBezTo>
                    <a:pt x="9716" y="21128"/>
                    <a:pt x="9247" y="20091"/>
                    <a:pt x="8978" y="19225"/>
                  </a:cubicBezTo>
                  <a:cubicBezTo>
                    <a:pt x="8737" y="18448"/>
                    <a:pt x="8381" y="18318"/>
                    <a:pt x="7682" y="18224"/>
                  </a:cubicBezTo>
                  <a:lnTo>
                    <a:pt x="7532" y="18203"/>
                  </a:lnTo>
                  <a:lnTo>
                    <a:pt x="7465" y="18065"/>
                  </a:lnTo>
                  <a:cubicBezTo>
                    <a:pt x="7341" y="17805"/>
                    <a:pt x="7112" y="17677"/>
                    <a:pt x="6847" y="17528"/>
                  </a:cubicBezTo>
                  <a:cubicBezTo>
                    <a:pt x="6574" y="17375"/>
                    <a:pt x="6264" y="17201"/>
                    <a:pt x="6045" y="16858"/>
                  </a:cubicBezTo>
                  <a:cubicBezTo>
                    <a:pt x="5824" y="16513"/>
                    <a:pt x="5793" y="16129"/>
                    <a:pt x="5763" y="15758"/>
                  </a:cubicBezTo>
                  <a:cubicBezTo>
                    <a:pt x="5737" y="15425"/>
                    <a:pt x="5711" y="15111"/>
                    <a:pt x="5542" y="14874"/>
                  </a:cubicBezTo>
                  <a:cubicBezTo>
                    <a:pt x="5274" y="14500"/>
                    <a:pt x="5011" y="14483"/>
                    <a:pt x="4576" y="14456"/>
                  </a:cubicBezTo>
                  <a:cubicBezTo>
                    <a:pt x="4417" y="14446"/>
                    <a:pt x="4250" y="14435"/>
                    <a:pt x="4075" y="14406"/>
                  </a:cubicBezTo>
                  <a:cubicBezTo>
                    <a:pt x="2882" y="14208"/>
                    <a:pt x="2647" y="13152"/>
                    <a:pt x="2440" y="12220"/>
                  </a:cubicBezTo>
                  <a:cubicBezTo>
                    <a:pt x="2383" y="11966"/>
                    <a:pt x="2326" y="11709"/>
                    <a:pt x="2250" y="11463"/>
                  </a:cubicBezTo>
                  <a:cubicBezTo>
                    <a:pt x="2183" y="11247"/>
                    <a:pt x="2139" y="11003"/>
                    <a:pt x="2096" y="10768"/>
                  </a:cubicBezTo>
                  <a:cubicBezTo>
                    <a:pt x="2020" y="10354"/>
                    <a:pt x="1942" y="9926"/>
                    <a:pt x="1747" y="9653"/>
                  </a:cubicBezTo>
                  <a:cubicBezTo>
                    <a:pt x="1632" y="9492"/>
                    <a:pt x="1377" y="9386"/>
                    <a:pt x="1108" y="9275"/>
                  </a:cubicBezTo>
                  <a:cubicBezTo>
                    <a:pt x="646" y="9083"/>
                    <a:pt x="70" y="8845"/>
                    <a:pt x="6" y="8163"/>
                  </a:cubicBezTo>
                  <a:cubicBezTo>
                    <a:pt x="-57" y="7497"/>
                    <a:pt x="425" y="7041"/>
                    <a:pt x="850" y="6639"/>
                  </a:cubicBezTo>
                  <a:cubicBezTo>
                    <a:pt x="1060" y="6440"/>
                    <a:pt x="1258" y="6252"/>
                    <a:pt x="1362" y="6068"/>
                  </a:cubicBezTo>
                  <a:cubicBezTo>
                    <a:pt x="1622" y="5601"/>
                    <a:pt x="1599" y="5338"/>
                    <a:pt x="1551" y="5162"/>
                  </a:cubicBezTo>
                  <a:lnTo>
                    <a:pt x="1515" y="5031"/>
                  </a:lnTo>
                  <a:lnTo>
                    <a:pt x="1591" y="4920"/>
                  </a:lnTo>
                  <a:cubicBezTo>
                    <a:pt x="1854" y="4532"/>
                    <a:pt x="1596" y="3484"/>
                    <a:pt x="1425" y="2791"/>
                  </a:cubicBezTo>
                  <a:cubicBezTo>
                    <a:pt x="1344" y="2462"/>
                    <a:pt x="1274" y="2177"/>
                    <a:pt x="1245" y="1949"/>
                  </a:cubicBezTo>
                  <a:lnTo>
                    <a:pt x="1168" y="1347"/>
                  </a:lnTo>
                  <a:lnTo>
                    <a:pt x="1675" y="1666"/>
                  </a:lnTo>
                  <a:cubicBezTo>
                    <a:pt x="2041" y="1897"/>
                    <a:pt x="2300" y="2000"/>
                    <a:pt x="2515" y="2000"/>
                  </a:cubicBezTo>
                  <a:cubicBezTo>
                    <a:pt x="2802" y="2000"/>
                    <a:pt x="3067" y="1823"/>
                    <a:pt x="3589" y="1400"/>
                  </a:cubicBezTo>
                  <a:cubicBezTo>
                    <a:pt x="4491" y="672"/>
                    <a:pt x="5475" y="0"/>
                    <a:pt x="6560" y="0"/>
                  </a:cubicBezTo>
                  <a:cubicBezTo>
                    <a:pt x="7162" y="0"/>
                    <a:pt x="7746" y="213"/>
                    <a:pt x="8298" y="632"/>
                  </a:cubicBezTo>
                  <a:cubicBezTo>
                    <a:pt x="8620" y="877"/>
                    <a:pt x="8915" y="1178"/>
                    <a:pt x="9202" y="1469"/>
                  </a:cubicBezTo>
                  <a:cubicBezTo>
                    <a:pt x="9788" y="2065"/>
                    <a:pt x="10342" y="2628"/>
                    <a:pt x="11015" y="2628"/>
                  </a:cubicBezTo>
                  <a:cubicBezTo>
                    <a:pt x="11266" y="2628"/>
                    <a:pt x="11527" y="2553"/>
                    <a:pt x="11807" y="2400"/>
                  </a:cubicBezTo>
                  <a:lnTo>
                    <a:pt x="11908" y="2292"/>
                  </a:lnTo>
                  <a:cubicBezTo>
                    <a:pt x="12404" y="1762"/>
                    <a:pt x="12842" y="1504"/>
                    <a:pt x="13246" y="1504"/>
                  </a:cubicBezTo>
                  <a:cubicBezTo>
                    <a:pt x="14124" y="1504"/>
                    <a:pt x="14498" y="2651"/>
                    <a:pt x="14828" y="3663"/>
                  </a:cubicBezTo>
                  <a:cubicBezTo>
                    <a:pt x="14951" y="4042"/>
                    <a:pt x="15140" y="4470"/>
                    <a:pt x="15376" y="4470"/>
                  </a:cubicBezTo>
                  <a:cubicBezTo>
                    <a:pt x="15597" y="4470"/>
                    <a:pt x="15929" y="4194"/>
                    <a:pt x="16250" y="3926"/>
                  </a:cubicBezTo>
                  <a:cubicBezTo>
                    <a:pt x="16549" y="3677"/>
                    <a:pt x="16858" y="3419"/>
                    <a:pt x="17197" y="3265"/>
                  </a:cubicBezTo>
                  <a:lnTo>
                    <a:pt x="17497" y="3128"/>
                  </a:lnTo>
                  <a:lnTo>
                    <a:pt x="17585" y="3452"/>
                  </a:lnTo>
                  <a:cubicBezTo>
                    <a:pt x="17621" y="3586"/>
                    <a:pt x="17668" y="3722"/>
                    <a:pt x="17715" y="3861"/>
                  </a:cubicBezTo>
                  <a:cubicBezTo>
                    <a:pt x="17782" y="4060"/>
                    <a:pt x="17854" y="4273"/>
                    <a:pt x="17903" y="4495"/>
                  </a:cubicBezTo>
                  <a:cubicBezTo>
                    <a:pt x="18422" y="4141"/>
                    <a:pt x="19208" y="3780"/>
                    <a:pt x="19594" y="3780"/>
                  </a:cubicBezTo>
                  <a:cubicBezTo>
                    <a:pt x="19635" y="3780"/>
                    <a:pt x="19674" y="3783"/>
                    <a:pt x="19710" y="3788"/>
                  </a:cubicBezTo>
                  <a:lnTo>
                    <a:pt x="19686" y="4106"/>
                  </a:lnTo>
                  <a:lnTo>
                    <a:pt x="19815" y="4318"/>
                  </a:lnTo>
                  <a:cubicBezTo>
                    <a:pt x="19735" y="4373"/>
                    <a:pt x="19143" y="4845"/>
                    <a:pt x="19069" y="4921"/>
                  </a:cubicBezTo>
                  <a:cubicBezTo>
                    <a:pt x="18540" y="5547"/>
                    <a:pt x="19364" y="6925"/>
                    <a:pt x="19965" y="7932"/>
                  </a:cubicBezTo>
                  <a:cubicBezTo>
                    <a:pt x="20181" y="8292"/>
                    <a:pt x="20367" y="8604"/>
                    <a:pt x="20487" y="8866"/>
                  </a:cubicBezTo>
                  <a:cubicBezTo>
                    <a:pt x="20908" y="9785"/>
                    <a:pt x="20940" y="10796"/>
                    <a:pt x="20970" y="11774"/>
                  </a:cubicBezTo>
                  <a:cubicBezTo>
                    <a:pt x="20986" y="12273"/>
                    <a:pt x="21001" y="12744"/>
                    <a:pt x="21064" y="13202"/>
                  </a:cubicBezTo>
                  <a:cubicBezTo>
                    <a:pt x="21070" y="13251"/>
                    <a:pt x="21096" y="13406"/>
                    <a:pt x="21132" y="13618"/>
                  </a:cubicBezTo>
                  <a:cubicBezTo>
                    <a:pt x="21543" y="16078"/>
                    <a:pt x="21516" y="16111"/>
                    <a:pt x="21401" y="16250"/>
                  </a:cubicBezTo>
                  <a:lnTo>
                    <a:pt x="21316" y="16352"/>
                  </a:lnTo>
                  <a:lnTo>
                    <a:pt x="21140" y="16355"/>
                  </a:lnTo>
                  <a:lnTo>
                    <a:pt x="21100" y="16343"/>
                  </a:lnTo>
                  <a:cubicBezTo>
                    <a:pt x="20734" y="16232"/>
                    <a:pt x="20367" y="16090"/>
                    <a:pt x="20012" y="15952"/>
                  </a:cubicBezTo>
                  <a:cubicBezTo>
                    <a:pt x="19240" y="15654"/>
                    <a:pt x="18442" y="15345"/>
                    <a:pt x="17652" y="15345"/>
                  </a:cubicBezTo>
                  <a:lnTo>
                    <a:pt x="17530" y="15347"/>
                  </a:lnTo>
                  <a:cubicBezTo>
                    <a:pt x="16516" y="15387"/>
                    <a:pt x="15175" y="15962"/>
                    <a:pt x="14375" y="16509"/>
                  </a:cubicBezTo>
                  <a:cubicBezTo>
                    <a:pt x="13645" y="17013"/>
                    <a:pt x="13756" y="17764"/>
                    <a:pt x="13884" y="18634"/>
                  </a:cubicBezTo>
                  <a:cubicBezTo>
                    <a:pt x="13934" y="18970"/>
                    <a:pt x="13985" y="19318"/>
                    <a:pt x="13986" y="19661"/>
                  </a:cubicBezTo>
                  <a:cubicBezTo>
                    <a:pt x="13988" y="20227"/>
                    <a:pt x="13821" y="20686"/>
                    <a:pt x="13490" y="21026"/>
                  </a:cubicBezTo>
                  <a:cubicBezTo>
                    <a:pt x="13123" y="21401"/>
                    <a:pt x="12580" y="21600"/>
                    <a:pt x="11919" y="21600"/>
                  </a:cubicBezTo>
                  <a:close/>
                </a:path>
              </a:pathLst>
            </a:custGeom>
            <a:solidFill>
              <a:srgbClr val="C0CAD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49" name="Shape"/>
            <p:cNvSpPr/>
            <p:nvPr/>
          </p:nvSpPr>
          <p:spPr>
            <a:xfrm>
              <a:off x="1473342" y="1566133"/>
              <a:ext cx="726656" cy="823810"/>
            </a:xfrm>
            <a:custGeom>
              <a:avLst/>
              <a:gdLst/>
              <a:ahLst/>
              <a:cxnLst>
                <a:cxn ang="0">
                  <a:pos x="wd2" y="hd2"/>
                </a:cxn>
                <a:cxn ang="5400000">
                  <a:pos x="wd2" y="hd2"/>
                </a:cxn>
                <a:cxn ang="10800000">
                  <a:pos x="wd2" y="hd2"/>
                </a:cxn>
                <a:cxn ang="16200000">
                  <a:pos x="wd2" y="hd2"/>
                </a:cxn>
              </a:cxnLst>
              <a:rect l="0" t="0" r="r" b="b"/>
              <a:pathLst>
                <a:path w="21552" h="21600" extrusionOk="0">
                  <a:moveTo>
                    <a:pt x="15447" y="20755"/>
                  </a:moveTo>
                  <a:cubicBezTo>
                    <a:pt x="15464" y="20558"/>
                    <a:pt x="15512" y="20310"/>
                    <a:pt x="15567" y="20023"/>
                  </a:cubicBezTo>
                  <a:cubicBezTo>
                    <a:pt x="15712" y="19274"/>
                    <a:pt x="15931" y="18141"/>
                    <a:pt x="15497" y="17775"/>
                  </a:cubicBezTo>
                  <a:cubicBezTo>
                    <a:pt x="15406" y="17698"/>
                    <a:pt x="15315" y="17661"/>
                    <a:pt x="15218" y="17661"/>
                  </a:cubicBezTo>
                  <a:cubicBezTo>
                    <a:pt x="14744" y="17661"/>
                    <a:pt x="14082" y="18466"/>
                    <a:pt x="13784" y="19011"/>
                  </a:cubicBezTo>
                  <a:lnTo>
                    <a:pt x="13522" y="19488"/>
                  </a:lnTo>
                  <a:lnTo>
                    <a:pt x="13276" y="19004"/>
                  </a:lnTo>
                  <a:cubicBezTo>
                    <a:pt x="13071" y="18601"/>
                    <a:pt x="12547" y="18168"/>
                    <a:pt x="12095" y="18168"/>
                  </a:cubicBezTo>
                  <a:cubicBezTo>
                    <a:pt x="11976" y="18168"/>
                    <a:pt x="11866" y="18198"/>
                    <a:pt x="11761" y="18259"/>
                  </a:cubicBezTo>
                  <a:cubicBezTo>
                    <a:pt x="11587" y="18359"/>
                    <a:pt x="11523" y="18664"/>
                    <a:pt x="11462" y="18959"/>
                  </a:cubicBezTo>
                  <a:cubicBezTo>
                    <a:pt x="11372" y="19392"/>
                    <a:pt x="11248" y="19985"/>
                    <a:pt x="10590" y="20033"/>
                  </a:cubicBezTo>
                  <a:cubicBezTo>
                    <a:pt x="10553" y="20036"/>
                    <a:pt x="10519" y="20037"/>
                    <a:pt x="10486" y="20037"/>
                  </a:cubicBezTo>
                  <a:cubicBezTo>
                    <a:pt x="10170" y="20037"/>
                    <a:pt x="9911" y="19926"/>
                    <a:pt x="9737" y="19717"/>
                  </a:cubicBezTo>
                  <a:cubicBezTo>
                    <a:pt x="9228" y="19103"/>
                    <a:pt x="9659" y="17869"/>
                    <a:pt x="9664" y="17856"/>
                  </a:cubicBezTo>
                  <a:cubicBezTo>
                    <a:pt x="9922" y="17128"/>
                    <a:pt x="9728" y="16641"/>
                    <a:pt x="8950" y="16060"/>
                  </a:cubicBezTo>
                  <a:cubicBezTo>
                    <a:pt x="8763" y="15919"/>
                    <a:pt x="8538" y="15800"/>
                    <a:pt x="8300" y="15673"/>
                  </a:cubicBezTo>
                  <a:cubicBezTo>
                    <a:pt x="7792" y="15403"/>
                    <a:pt x="7268" y="15123"/>
                    <a:pt x="7013" y="14600"/>
                  </a:cubicBezTo>
                  <a:cubicBezTo>
                    <a:pt x="7008" y="14591"/>
                    <a:pt x="6511" y="12913"/>
                    <a:pt x="6751" y="12295"/>
                  </a:cubicBezTo>
                  <a:cubicBezTo>
                    <a:pt x="6501" y="12112"/>
                    <a:pt x="6296" y="11875"/>
                    <a:pt x="6199" y="11737"/>
                  </a:cubicBezTo>
                  <a:cubicBezTo>
                    <a:pt x="6024" y="11491"/>
                    <a:pt x="5962" y="11249"/>
                    <a:pt x="5913" y="11055"/>
                  </a:cubicBezTo>
                  <a:cubicBezTo>
                    <a:pt x="5833" y="10742"/>
                    <a:pt x="5793" y="10584"/>
                    <a:pt x="5381" y="10467"/>
                  </a:cubicBezTo>
                  <a:cubicBezTo>
                    <a:pt x="5100" y="10388"/>
                    <a:pt x="4798" y="10361"/>
                    <a:pt x="4478" y="10334"/>
                  </a:cubicBezTo>
                  <a:cubicBezTo>
                    <a:pt x="4171" y="10307"/>
                    <a:pt x="3854" y="10279"/>
                    <a:pt x="3542" y="10201"/>
                  </a:cubicBezTo>
                  <a:cubicBezTo>
                    <a:pt x="2986" y="10057"/>
                    <a:pt x="2559" y="9993"/>
                    <a:pt x="2115" y="9986"/>
                  </a:cubicBezTo>
                  <a:cubicBezTo>
                    <a:pt x="2115" y="9986"/>
                    <a:pt x="1804" y="9986"/>
                    <a:pt x="1803" y="9986"/>
                  </a:cubicBezTo>
                  <a:cubicBezTo>
                    <a:pt x="1450" y="9986"/>
                    <a:pt x="861" y="9984"/>
                    <a:pt x="820" y="9215"/>
                  </a:cubicBezTo>
                  <a:cubicBezTo>
                    <a:pt x="792" y="8671"/>
                    <a:pt x="868" y="7949"/>
                    <a:pt x="1003" y="7398"/>
                  </a:cubicBezTo>
                  <a:cubicBezTo>
                    <a:pt x="921" y="7399"/>
                    <a:pt x="834" y="7400"/>
                    <a:pt x="753" y="7400"/>
                  </a:cubicBezTo>
                  <a:cubicBezTo>
                    <a:pt x="430" y="7400"/>
                    <a:pt x="217" y="7400"/>
                    <a:pt x="144" y="7207"/>
                  </a:cubicBezTo>
                  <a:cubicBezTo>
                    <a:pt x="-48" y="6699"/>
                    <a:pt x="-48" y="6140"/>
                    <a:pt x="144" y="5634"/>
                  </a:cubicBezTo>
                  <a:lnTo>
                    <a:pt x="256" y="5339"/>
                  </a:lnTo>
                  <a:lnTo>
                    <a:pt x="647" y="5554"/>
                  </a:lnTo>
                  <a:cubicBezTo>
                    <a:pt x="777" y="5628"/>
                    <a:pt x="834" y="5658"/>
                    <a:pt x="940" y="5658"/>
                  </a:cubicBezTo>
                  <a:cubicBezTo>
                    <a:pt x="975" y="5658"/>
                    <a:pt x="1015" y="5654"/>
                    <a:pt x="1059" y="5647"/>
                  </a:cubicBezTo>
                  <a:cubicBezTo>
                    <a:pt x="1242" y="5619"/>
                    <a:pt x="1392" y="5562"/>
                    <a:pt x="1550" y="5502"/>
                  </a:cubicBezTo>
                  <a:cubicBezTo>
                    <a:pt x="1783" y="5414"/>
                    <a:pt x="2024" y="5323"/>
                    <a:pt x="2355" y="5323"/>
                  </a:cubicBezTo>
                  <a:cubicBezTo>
                    <a:pt x="2439" y="5323"/>
                    <a:pt x="2527" y="5329"/>
                    <a:pt x="2622" y="5342"/>
                  </a:cubicBezTo>
                  <a:cubicBezTo>
                    <a:pt x="3673" y="5491"/>
                    <a:pt x="4441" y="5794"/>
                    <a:pt x="5040" y="6296"/>
                  </a:cubicBezTo>
                  <a:cubicBezTo>
                    <a:pt x="5233" y="6457"/>
                    <a:pt x="5356" y="6742"/>
                    <a:pt x="5486" y="7043"/>
                  </a:cubicBezTo>
                  <a:cubicBezTo>
                    <a:pt x="5565" y="7225"/>
                    <a:pt x="5697" y="7531"/>
                    <a:pt x="5781" y="7583"/>
                  </a:cubicBezTo>
                  <a:cubicBezTo>
                    <a:pt x="5807" y="7551"/>
                    <a:pt x="5935" y="7344"/>
                    <a:pt x="6003" y="7232"/>
                  </a:cubicBezTo>
                  <a:cubicBezTo>
                    <a:pt x="6131" y="7022"/>
                    <a:pt x="6253" y="6824"/>
                    <a:pt x="6444" y="6730"/>
                  </a:cubicBezTo>
                  <a:cubicBezTo>
                    <a:pt x="6568" y="6669"/>
                    <a:pt x="6697" y="6638"/>
                    <a:pt x="6828" y="6638"/>
                  </a:cubicBezTo>
                  <a:cubicBezTo>
                    <a:pt x="7031" y="6638"/>
                    <a:pt x="7199" y="6710"/>
                    <a:pt x="7348" y="6774"/>
                  </a:cubicBezTo>
                  <a:cubicBezTo>
                    <a:pt x="7415" y="6803"/>
                    <a:pt x="7484" y="6834"/>
                    <a:pt x="7558" y="6854"/>
                  </a:cubicBezTo>
                  <a:cubicBezTo>
                    <a:pt x="7660" y="6882"/>
                    <a:pt x="7705" y="6887"/>
                    <a:pt x="7725" y="6887"/>
                  </a:cubicBezTo>
                  <a:cubicBezTo>
                    <a:pt x="7734" y="6887"/>
                    <a:pt x="7749" y="6882"/>
                    <a:pt x="7806" y="6857"/>
                  </a:cubicBezTo>
                  <a:cubicBezTo>
                    <a:pt x="7844" y="6841"/>
                    <a:pt x="7888" y="6822"/>
                    <a:pt x="7943" y="6801"/>
                  </a:cubicBezTo>
                  <a:lnTo>
                    <a:pt x="7998" y="6780"/>
                  </a:lnTo>
                  <a:cubicBezTo>
                    <a:pt x="7998" y="6780"/>
                    <a:pt x="8058" y="6781"/>
                    <a:pt x="8059" y="6781"/>
                  </a:cubicBezTo>
                  <a:cubicBezTo>
                    <a:pt x="8207" y="6781"/>
                    <a:pt x="8353" y="6759"/>
                    <a:pt x="8503" y="6739"/>
                  </a:cubicBezTo>
                  <a:cubicBezTo>
                    <a:pt x="8686" y="6713"/>
                    <a:pt x="8876" y="6686"/>
                    <a:pt x="9069" y="6686"/>
                  </a:cubicBezTo>
                  <a:cubicBezTo>
                    <a:pt x="9274" y="6686"/>
                    <a:pt x="9449" y="6717"/>
                    <a:pt x="9603" y="6780"/>
                  </a:cubicBezTo>
                  <a:cubicBezTo>
                    <a:pt x="9738" y="6835"/>
                    <a:pt x="9849" y="6895"/>
                    <a:pt x="9949" y="6950"/>
                  </a:cubicBezTo>
                  <a:cubicBezTo>
                    <a:pt x="10097" y="7030"/>
                    <a:pt x="10178" y="7072"/>
                    <a:pt x="10263" y="7072"/>
                  </a:cubicBezTo>
                  <a:cubicBezTo>
                    <a:pt x="10343" y="7072"/>
                    <a:pt x="10454" y="7035"/>
                    <a:pt x="10593" y="6961"/>
                  </a:cubicBezTo>
                  <a:cubicBezTo>
                    <a:pt x="10919" y="6787"/>
                    <a:pt x="11047" y="6376"/>
                    <a:pt x="11183" y="5941"/>
                  </a:cubicBezTo>
                  <a:cubicBezTo>
                    <a:pt x="11353" y="5396"/>
                    <a:pt x="11546" y="4779"/>
                    <a:pt x="12213" y="4544"/>
                  </a:cubicBezTo>
                  <a:cubicBezTo>
                    <a:pt x="12384" y="4483"/>
                    <a:pt x="12554" y="4453"/>
                    <a:pt x="12718" y="4453"/>
                  </a:cubicBezTo>
                  <a:cubicBezTo>
                    <a:pt x="13062" y="4453"/>
                    <a:pt x="13313" y="4583"/>
                    <a:pt x="13495" y="4679"/>
                  </a:cubicBezTo>
                  <a:cubicBezTo>
                    <a:pt x="13554" y="4709"/>
                    <a:pt x="13634" y="4751"/>
                    <a:pt x="13667" y="4758"/>
                  </a:cubicBezTo>
                  <a:cubicBezTo>
                    <a:pt x="13655" y="4750"/>
                    <a:pt x="13750" y="4662"/>
                    <a:pt x="13900" y="4233"/>
                  </a:cubicBezTo>
                  <a:cubicBezTo>
                    <a:pt x="14166" y="3477"/>
                    <a:pt x="14611" y="2706"/>
                    <a:pt x="15881" y="2623"/>
                  </a:cubicBezTo>
                  <a:cubicBezTo>
                    <a:pt x="15844" y="2318"/>
                    <a:pt x="15864" y="2006"/>
                    <a:pt x="15883" y="1701"/>
                  </a:cubicBezTo>
                  <a:cubicBezTo>
                    <a:pt x="15910" y="1269"/>
                    <a:pt x="15935" y="861"/>
                    <a:pt x="15803" y="521"/>
                  </a:cubicBezTo>
                  <a:cubicBezTo>
                    <a:pt x="15790" y="483"/>
                    <a:pt x="15778" y="458"/>
                    <a:pt x="15761" y="433"/>
                  </a:cubicBezTo>
                  <a:lnTo>
                    <a:pt x="15482" y="0"/>
                  </a:lnTo>
                  <a:lnTo>
                    <a:pt x="16042" y="65"/>
                  </a:lnTo>
                  <a:cubicBezTo>
                    <a:pt x="16792" y="153"/>
                    <a:pt x="17441" y="304"/>
                    <a:pt x="17784" y="1265"/>
                  </a:cubicBezTo>
                  <a:cubicBezTo>
                    <a:pt x="18120" y="2201"/>
                    <a:pt x="18591" y="2677"/>
                    <a:pt x="19360" y="2859"/>
                  </a:cubicBezTo>
                  <a:cubicBezTo>
                    <a:pt x="19632" y="2922"/>
                    <a:pt x="19901" y="2954"/>
                    <a:pt x="20159" y="2954"/>
                  </a:cubicBezTo>
                  <a:cubicBezTo>
                    <a:pt x="20471" y="2954"/>
                    <a:pt x="20754" y="2905"/>
                    <a:pt x="20979" y="2812"/>
                  </a:cubicBezTo>
                  <a:lnTo>
                    <a:pt x="21552" y="2574"/>
                  </a:lnTo>
                  <a:lnTo>
                    <a:pt x="21366" y="3109"/>
                  </a:lnTo>
                  <a:cubicBezTo>
                    <a:pt x="21347" y="3163"/>
                    <a:pt x="21324" y="3217"/>
                    <a:pt x="21297" y="3274"/>
                  </a:cubicBezTo>
                  <a:cubicBezTo>
                    <a:pt x="20968" y="3973"/>
                    <a:pt x="20357" y="4516"/>
                    <a:pt x="19765" y="5042"/>
                  </a:cubicBezTo>
                  <a:cubicBezTo>
                    <a:pt x="19226" y="5522"/>
                    <a:pt x="18716" y="5976"/>
                    <a:pt x="18405" y="6535"/>
                  </a:cubicBezTo>
                  <a:cubicBezTo>
                    <a:pt x="18299" y="6724"/>
                    <a:pt x="18177" y="6914"/>
                    <a:pt x="18055" y="7106"/>
                  </a:cubicBezTo>
                  <a:cubicBezTo>
                    <a:pt x="17809" y="7490"/>
                    <a:pt x="17555" y="7888"/>
                    <a:pt x="17437" y="8288"/>
                  </a:cubicBezTo>
                  <a:cubicBezTo>
                    <a:pt x="17311" y="8706"/>
                    <a:pt x="17418" y="9129"/>
                    <a:pt x="17530" y="9576"/>
                  </a:cubicBezTo>
                  <a:lnTo>
                    <a:pt x="17557" y="9682"/>
                  </a:lnTo>
                  <a:cubicBezTo>
                    <a:pt x="17634" y="9997"/>
                    <a:pt x="17686" y="10303"/>
                    <a:pt x="17738" y="10605"/>
                  </a:cubicBezTo>
                  <a:cubicBezTo>
                    <a:pt x="17829" y="11144"/>
                    <a:pt x="17916" y="11653"/>
                    <a:pt x="18141" y="12188"/>
                  </a:cubicBezTo>
                  <a:cubicBezTo>
                    <a:pt x="18262" y="12470"/>
                    <a:pt x="18414" y="12751"/>
                    <a:pt x="18561" y="13023"/>
                  </a:cubicBezTo>
                  <a:cubicBezTo>
                    <a:pt x="18742" y="13358"/>
                    <a:pt x="18929" y="13706"/>
                    <a:pt x="19071" y="14074"/>
                  </a:cubicBezTo>
                  <a:lnTo>
                    <a:pt x="19246" y="14512"/>
                  </a:lnTo>
                  <a:cubicBezTo>
                    <a:pt x="19721" y="15691"/>
                    <a:pt x="20260" y="17027"/>
                    <a:pt x="19995" y="18243"/>
                  </a:cubicBezTo>
                  <a:cubicBezTo>
                    <a:pt x="19772" y="19242"/>
                    <a:pt x="19245" y="19884"/>
                    <a:pt x="18429" y="20154"/>
                  </a:cubicBezTo>
                  <a:cubicBezTo>
                    <a:pt x="18148" y="20248"/>
                    <a:pt x="17833" y="20298"/>
                    <a:pt x="17500" y="20350"/>
                  </a:cubicBezTo>
                  <a:cubicBezTo>
                    <a:pt x="16896" y="20446"/>
                    <a:pt x="16270" y="20545"/>
                    <a:pt x="15951" y="20922"/>
                  </a:cubicBezTo>
                  <a:lnTo>
                    <a:pt x="15377" y="21600"/>
                  </a:lnTo>
                  <a:cubicBezTo>
                    <a:pt x="15377" y="21600"/>
                    <a:pt x="15447" y="20755"/>
                    <a:pt x="15447" y="20755"/>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50" name="Shape"/>
            <p:cNvSpPr/>
            <p:nvPr/>
          </p:nvSpPr>
          <p:spPr>
            <a:xfrm>
              <a:off x="1303341" y="2528456"/>
              <a:ext cx="2020745" cy="1434668"/>
            </a:xfrm>
            <a:custGeom>
              <a:avLst/>
              <a:gdLst/>
              <a:ahLst/>
              <a:cxnLst>
                <a:cxn ang="0">
                  <a:pos x="wd2" y="hd2"/>
                </a:cxn>
                <a:cxn ang="5400000">
                  <a:pos x="wd2" y="hd2"/>
                </a:cxn>
                <a:cxn ang="10800000">
                  <a:pos x="wd2" y="hd2"/>
                </a:cxn>
                <a:cxn ang="16200000">
                  <a:pos x="wd2" y="hd2"/>
                </a:cxn>
              </a:cxnLst>
              <a:rect l="0" t="0" r="r" b="b"/>
              <a:pathLst>
                <a:path w="21577" h="21600" extrusionOk="0">
                  <a:moveTo>
                    <a:pt x="5494" y="21600"/>
                  </a:moveTo>
                  <a:cubicBezTo>
                    <a:pt x="5137" y="21600"/>
                    <a:pt x="5069" y="20941"/>
                    <a:pt x="5050" y="20614"/>
                  </a:cubicBezTo>
                  <a:cubicBezTo>
                    <a:pt x="4914" y="20557"/>
                    <a:pt x="4756" y="20530"/>
                    <a:pt x="4560" y="20530"/>
                  </a:cubicBezTo>
                  <a:cubicBezTo>
                    <a:pt x="4390" y="20530"/>
                    <a:pt x="4210" y="20550"/>
                    <a:pt x="4036" y="20570"/>
                  </a:cubicBezTo>
                  <a:cubicBezTo>
                    <a:pt x="3860" y="20590"/>
                    <a:pt x="3677" y="20611"/>
                    <a:pt x="3503" y="20611"/>
                  </a:cubicBezTo>
                  <a:cubicBezTo>
                    <a:pt x="3167" y="20611"/>
                    <a:pt x="2918" y="20530"/>
                    <a:pt x="2719" y="20357"/>
                  </a:cubicBezTo>
                  <a:cubicBezTo>
                    <a:pt x="2613" y="20266"/>
                    <a:pt x="2551" y="20122"/>
                    <a:pt x="2497" y="19995"/>
                  </a:cubicBezTo>
                  <a:cubicBezTo>
                    <a:pt x="2449" y="19884"/>
                    <a:pt x="2404" y="19779"/>
                    <a:pt x="2338" y="19724"/>
                  </a:cubicBezTo>
                  <a:cubicBezTo>
                    <a:pt x="2243" y="19644"/>
                    <a:pt x="2100" y="19635"/>
                    <a:pt x="1961" y="19626"/>
                  </a:cubicBezTo>
                  <a:cubicBezTo>
                    <a:pt x="1850" y="19619"/>
                    <a:pt x="1735" y="19612"/>
                    <a:pt x="1633" y="19570"/>
                  </a:cubicBezTo>
                  <a:cubicBezTo>
                    <a:pt x="1175" y="19384"/>
                    <a:pt x="1201" y="18842"/>
                    <a:pt x="1225" y="18364"/>
                  </a:cubicBezTo>
                  <a:cubicBezTo>
                    <a:pt x="1231" y="18234"/>
                    <a:pt x="1238" y="18101"/>
                    <a:pt x="1235" y="17975"/>
                  </a:cubicBezTo>
                  <a:cubicBezTo>
                    <a:pt x="1222" y="17973"/>
                    <a:pt x="1210" y="17973"/>
                    <a:pt x="1198" y="17973"/>
                  </a:cubicBezTo>
                  <a:cubicBezTo>
                    <a:pt x="1059" y="17973"/>
                    <a:pt x="955" y="18051"/>
                    <a:pt x="844" y="18134"/>
                  </a:cubicBezTo>
                  <a:cubicBezTo>
                    <a:pt x="737" y="18214"/>
                    <a:pt x="626" y="18297"/>
                    <a:pt x="489" y="18297"/>
                  </a:cubicBezTo>
                  <a:cubicBezTo>
                    <a:pt x="383" y="18297"/>
                    <a:pt x="276" y="18247"/>
                    <a:pt x="163" y="18144"/>
                  </a:cubicBezTo>
                  <a:lnTo>
                    <a:pt x="78" y="18067"/>
                  </a:lnTo>
                  <a:lnTo>
                    <a:pt x="133" y="17948"/>
                  </a:lnTo>
                  <a:cubicBezTo>
                    <a:pt x="192" y="17820"/>
                    <a:pt x="159" y="17608"/>
                    <a:pt x="127" y="17404"/>
                  </a:cubicBezTo>
                  <a:cubicBezTo>
                    <a:pt x="110" y="17295"/>
                    <a:pt x="93" y="17192"/>
                    <a:pt x="89" y="17093"/>
                  </a:cubicBezTo>
                  <a:cubicBezTo>
                    <a:pt x="71" y="16696"/>
                    <a:pt x="147" y="16593"/>
                    <a:pt x="312" y="16524"/>
                  </a:cubicBezTo>
                  <a:cubicBezTo>
                    <a:pt x="356" y="16506"/>
                    <a:pt x="401" y="16487"/>
                    <a:pt x="449" y="16438"/>
                  </a:cubicBezTo>
                  <a:cubicBezTo>
                    <a:pt x="407" y="16390"/>
                    <a:pt x="353" y="16371"/>
                    <a:pt x="278" y="16348"/>
                  </a:cubicBezTo>
                  <a:cubicBezTo>
                    <a:pt x="189" y="16321"/>
                    <a:pt x="89" y="16291"/>
                    <a:pt x="0" y="16180"/>
                  </a:cubicBezTo>
                  <a:lnTo>
                    <a:pt x="133" y="15967"/>
                  </a:lnTo>
                  <a:cubicBezTo>
                    <a:pt x="124" y="15955"/>
                    <a:pt x="115" y="15951"/>
                    <a:pt x="112" y="15951"/>
                  </a:cubicBezTo>
                  <a:lnTo>
                    <a:pt x="112" y="15951"/>
                  </a:lnTo>
                  <a:cubicBezTo>
                    <a:pt x="259" y="15951"/>
                    <a:pt x="837" y="15418"/>
                    <a:pt x="916" y="15299"/>
                  </a:cubicBezTo>
                  <a:cubicBezTo>
                    <a:pt x="1094" y="15034"/>
                    <a:pt x="1071" y="15000"/>
                    <a:pt x="962" y="14836"/>
                  </a:cubicBezTo>
                  <a:cubicBezTo>
                    <a:pt x="905" y="14751"/>
                    <a:pt x="834" y="14645"/>
                    <a:pt x="782" y="14489"/>
                  </a:cubicBezTo>
                  <a:cubicBezTo>
                    <a:pt x="715" y="14292"/>
                    <a:pt x="721" y="14026"/>
                    <a:pt x="736" y="13769"/>
                  </a:cubicBezTo>
                  <a:lnTo>
                    <a:pt x="748" y="13571"/>
                  </a:lnTo>
                  <a:lnTo>
                    <a:pt x="877" y="13651"/>
                  </a:lnTo>
                  <a:cubicBezTo>
                    <a:pt x="1008" y="13731"/>
                    <a:pt x="1118" y="13768"/>
                    <a:pt x="1224" y="13768"/>
                  </a:cubicBezTo>
                  <a:cubicBezTo>
                    <a:pt x="1243" y="13768"/>
                    <a:pt x="1262" y="13767"/>
                    <a:pt x="1281" y="13765"/>
                  </a:cubicBezTo>
                  <a:cubicBezTo>
                    <a:pt x="1324" y="13759"/>
                    <a:pt x="1412" y="13693"/>
                    <a:pt x="1489" y="13635"/>
                  </a:cubicBezTo>
                  <a:cubicBezTo>
                    <a:pt x="1526" y="13607"/>
                    <a:pt x="1564" y="13579"/>
                    <a:pt x="1601" y="13553"/>
                  </a:cubicBezTo>
                  <a:cubicBezTo>
                    <a:pt x="1474" y="13437"/>
                    <a:pt x="1393" y="13308"/>
                    <a:pt x="1360" y="13166"/>
                  </a:cubicBezTo>
                  <a:cubicBezTo>
                    <a:pt x="1337" y="13065"/>
                    <a:pt x="1326" y="12906"/>
                    <a:pt x="1410" y="12717"/>
                  </a:cubicBezTo>
                  <a:cubicBezTo>
                    <a:pt x="1531" y="12448"/>
                    <a:pt x="1731" y="12400"/>
                    <a:pt x="1907" y="12357"/>
                  </a:cubicBezTo>
                  <a:cubicBezTo>
                    <a:pt x="2027" y="12328"/>
                    <a:pt x="2141" y="12301"/>
                    <a:pt x="2214" y="12209"/>
                  </a:cubicBezTo>
                  <a:cubicBezTo>
                    <a:pt x="2478" y="11876"/>
                    <a:pt x="2455" y="10594"/>
                    <a:pt x="2332" y="10079"/>
                  </a:cubicBezTo>
                  <a:cubicBezTo>
                    <a:pt x="2320" y="10033"/>
                    <a:pt x="2302" y="10021"/>
                    <a:pt x="2230" y="9992"/>
                  </a:cubicBezTo>
                  <a:cubicBezTo>
                    <a:pt x="2164" y="9965"/>
                    <a:pt x="2073" y="9928"/>
                    <a:pt x="2010" y="9802"/>
                  </a:cubicBezTo>
                  <a:cubicBezTo>
                    <a:pt x="1911" y="9605"/>
                    <a:pt x="1986" y="9392"/>
                    <a:pt x="2040" y="9236"/>
                  </a:cubicBezTo>
                  <a:cubicBezTo>
                    <a:pt x="2070" y="9150"/>
                    <a:pt x="2102" y="9062"/>
                    <a:pt x="2100" y="8999"/>
                  </a:cubicBezTo>
                  <a:cubicBezTo>
                    <a:pt x="2099" y="8956"/>
                    <a:pt x="2073" y="8914"/>
                    <a:pt x="2032" y="8851"/>
                  </a:cubicBezTo>
                  <a:cubicBezTo>
                    <a:pt x="1964" y="8748"/>
                    <a:pt x="1852" y="8576"/>
                    <a:pt x="1956" y="8309"/>
                  </a:cubicBezTo>
                  <a:cubicBezTo>
                    <a:pt x="1998" y="8200"/>
                    <a:pt x="2062" y="8075"/>
                    <a:pt x="2174" y="8075"/>
                  </a:cubicBezTo>
                  <a:cubicBezTo>
                    <a:pt x="2209" y="8075"/>
                    <a:pt x="2241" y="8087"/>
                    <a:pt x="2271" y="8098"/>
                  </a:cubicBezTo>
                  <a:cubicBezTo>
                    <a:pt x="2304" y="8111"/>
                    <a:pt x="2335" y="8123"/>
                    <a:pt x="2374" y="8123"/>
                  </a:cubicBezTo>
                  <a:cubicBezTo>
                    <a:pt x="2472" y="8114"/>
                    <a:pt x="2511" y="8059"/>
                    <a:pt x="2571" y="7975"/>
                  </a:cubicBezTo>
                  <a:cubicBezTo>
                    <a:pt x="2619" y="7908"/>
                    <a:pt x="2674" y="7831"/>
                    <a:pt x="2758" y="7776"/>
                  </a:cubicBezTo>
                  <a:cubicBezTo>
                    <a:pt x="2841" y="7721"/>
                    <a:pt x="2931" y="7693"/>
                    <a:pt x="3026" y="7693"/>
                  </a:cubicBezTo>
                  <a:cubicBezTo>
                    <a:pt x="3203" y="7693"/>
                    <a:pt x="3374" y="7787"/>
                    <a:pt x="3539" y="7878"/>
                  </a:cubicBezTo>
                  <a:cubicBezTo>
                    <a:pt x="3690" y="7961"/>
                    <a:pt x="3833" y="8039"/>
                    <a:pt x="3969" y="8042"/>
                  </a:cubicBezTo>
                  <a:cubicBezTo>
                    <a:pt x="3969" y="8042"/>
                    <a:pt x="3969" y="8042"/>
                    <a:pt x="3969" y="8042"/>
                  </a:cubicBezTo>
                  <a:cubicBezTo>
                    <a:pt x="4052" y="8042"/>
                    <a:pt x="4127" y="8020"/>
                    <a:pt x="4199" y="7998"/>
                  </a:cubicBezTo>
                  <a:cubicBezTo>
                    <a:pt x="4272" y="7977"/>
                    <a:pt x="4347" y="7954"/>
                    <a:pt x="4419" y="7954"/>
                  </a:cubicBezTo>
                  <a:cubicBezTo>
                    <a:pt x="4598" y="7954"/>
                    <a:pt x="4721" y="8092"/>
                    <a:pt x="4798" y="8375"/>
                  </a:cubicBezTo>
                  <a:cubicBezTo>
                    <a:pt x="4902" y="8762"/>
                    <a:pt x="4915" y="9025"/>
                    <a:pt x="4839" y="9180"/>
                  </a:cubicBezTo>
                  <a:cubicBezTo>
                    <a:pt x="4811" y="9238"/>
                    <a:pt x="4759" y="9305"/>
                    <a:pt x="4666" y="9316"/>
                  </a:cubicBezTo>
                  <a:cubicBezTo>
                    <a:pt x="4656" y="9444"/>
                    <a:pt x="4657" y="9577"/>
                    <a:pt x="4659" y="9716"/>
                  </a:cubicBezTo>
                  <a:cubicBezTo>
                    <a:pt x="4664" y="10066"/>
                    <a:pt x="4669" y="10427"/>
                    <a:pt x="4483" y="10745"/>
                  </a:cubicBezTo>
                  <a:cubicBezTo>
                    <a:pt x="4381" y="10921"/>
                    <a:pt x="4241" y="10939"/>
                    <a:pt x="4129" y="10954"/>
                  </a:cubicBezTo>
                  <a:cubicBezTo>
                    <a:pt x="4044" y="10965"/>
                    <a:pt x="3990" y="10974"/>
                    <a:pt x="3964" y="11019"/>
                  </a:cubicBezTo>
                  <a:cubicBezTo>
                    <a:pt x="3953" y="11038"/>
                    <a:pt x="3918" y="11100"/>
                    <a:pt x="3928" y="11132"/>
                  </a:cubicBezTo>
                  <a:cubicBezTo>
                    <a:pt x="3954" y="11208"/>
                    <a:pt x="4130" y="11293"/>
                    <a:pt x="4328" y="11293"/>
                  </a:cubicBezTo>
                  <a:cubicBezTo>
                    <a:pt x="4393" y="11293"/>
                    <a:pt x="4435" y="11283"/>
                    <a:pt x="4452" y="11274"/>
                  </a:cubicBezTo>
                  <a:cubicBezTo>
                    <a:pt x="4655" y="11166"/>
                    <a:pt x="4744" y="10985"/>
                    <a:pt x="4867" y="10736"/>
                  </a:cubicBezTo>
                  <a:cubicBezTo>
                    <a:pt x="4892" y="10685"/>
                    <a:pt x="4918" y="10633"/>
                    <a:pt x="4946" y="10580"/>
                  </a:cubicBezTo>
                  <a:cubicBezTo>
                    <a:pt x="4970" y="10532"/>
                    <a:pt x="4994" y="10488"/>
                    <a:pt x="5017" y="10447"/>
                  </a:cubicBezTo>
                  <a:cubicBezTo>
                    <a:pt x="5120" y="10258"/>
                    <a:pt x="5176" y="10154"/>
                    <a:pt x="5175" y="9872"/>
                  </a:cubicBezTo>
                  <a:lnTo>
                    <a:pt x="5376" y="9870"/>
                  </a:lnTo>
                  <a:cubicBezTo>
                    <a:pt x="5375" y="9866"/>
                    <a:pt x="5376" y="9864"/>
                    <a:pt x="5378" y="9864"/>
                  </a:cubicBezTo>
                  <a:cubicBezTo>
                    <a:pt x="5391" y="9864"/>
                    <a:pt x="5458" y="9906"/>
                    <a:pt x="5666" y="9906"/>
                  </a:cubicBezTo>
                  <a:cubicBezTo>
                    <a:pt x="6004" y="9906"/>
                    <a:pt x="6465" y="9796"/>
                    <a:pt x="6522" y="9770"/>
                  </a:cubicBezTo>
                  <a:lnTo>
                    <a:pt x="6597" y="9735"/>
                  </a:lnTo>
                  <a:lnTo>
                    <a:pt x="6671" y="9904"/>
                  </a:lnTo>
                  <a:cubicBezTo>
                    <a:pt x="6734" y="10050"/>
                    <a:pt x="6828" y="10270"/>
                    <a:pt x="6926" y="10270"/>
                  </a:cubicBezTo>
                  <a:cubicBezTo>
                    <a:pt x="6980" y="10260"/>
                    <a:pt x="6991" y="10248"/>
                    <a:pt x="6991" y="10248"/>
                  </a:cubicBezTo>
                  <a:cubicBezTo>
                    <a:pt x="6984" y="10239"/>
                    <a:pt x="6947" y="10149"/>
                    <a:pt x="6928" y="10102"/>
                  </a:cubicBezTo>
                  <a:cubicBezTo>
                    <a:pt x="6902" y="10041"/>
                    <a:pt x="6878" y="9981"/>
                    <a:pt x="6866" y="9929"/>
                  </a:cubicBezTo>
                  <a:cubicBezTo>
                    <a:pt x="6837" y="9814"/>
                    <a:pt x="6749" y="9201"/>
                    <a:pt x="6884" y="8994"/>
                  </a:cubicBezTo>
                  <a:cubicBezTo>
                    <a:pt x="6958" y="8882"/>
                    <a:pt x="7057" y="8870"/>
                    <a:pt x="7126" y="8870"/>
                  </a:cubicBezTo>
                  <a:cubicBezTo>
                    <a:pt x="7157" y="8870"/>
                    <a:pt x="7189" y="8872"/>
                    <a:pt x="7221" y="8876"/>
                  </a:cubicBezTo>
                  <a:cubicBezTo>
                    <a:pt x="7248" y="8878"/>
                    <a:pt x="7276" y="8881"/>
                    <a:pt x="7302" y="8881"/>
                  </a:cubicBezTo>
                  <a:cubicBezTo>
                    <a:pt x="7350" y="8881"/>
                    <a:pt x="7379" y="8872"/>
                    <a:pt x="7396" y="8851"/>
                  </a:cubicBezTo>
                  <a:cubicBezTo>
                    <a:pt x="7467" y="8763"/>
                    <a:pt x="7421" y="8529"/>
                    <a:pt x="7357" y="8421"/>
                  </a:cubicBezTo>
                  <a:cubicBezTo>
                    <a:pt x="7305" y="8333"/>
                    <a:pt x="7233" y="8310"/>
                    <a:pt x="7151" y="8284"/>
                  </a:cubicBezTo>
                  <a:cubicBezTo>
                    <a:pt x="7037" y="8247"/>
                    <a:pt x="6880" y="8198"/>
                    <a:pt x="6840" y="7913"/>
                  </a:cubicBezTo>
                  <a:cubicBezTo>
                    <a:pt x="6817" y="7740"/>
                    <a:pt x="7077" y="6856"/>
                    <a:pt x="7232" y="6779"/>
                  </a:cubicBezTo>
                  <a:cubicBezTo>
                    <a:pt x="7303" y="6744"/>
                    <a:pt x="7416" y="6743"/>
                    <a:pt x="7559" y="6741"/>
                  </a:cubicBezTo>
                  <a:cubicBezTo>
                    <a:pt x="7962" y="6737"/>
                    <a:pt x="8324" y="6704"/>
                    <a:pt x="8329" y="6349"/>
                  </a:cubicBezTo>
                  <a:cubicBezTo>
                    <a:pt x="8332" y="6143"/>
                    <a:pt x="8307" y="6002"/>
                    <a:pt x="8257" y="5930"/>
                  </a:cubicBezTo>
                  <a:cubicBezTo>
                    <a:pt x="8235" y="5898"/>
                    <a:pt x="8193" y="5855"/>
                    <a:pt x="8087" y="5855"/>
                  </a:cubicBezTo>
                  <a:cubicBezTo>
                    <a:pt x="7969" y="5855"/>
                    <a:pt x="7815" y="5909"/>
                    <a:pt x="7653" y="5965"/>
                  </a:cubicBezTo>
                  <a:cubicBezTo>
                    <a:pt x="7454" y="6035"/>
                    <a:pt x="7248" y="6106"/>
                    <a:pt x="7047" y="6106"/>
                  </a:cubicBezTo>
                  <a:cubicBezTo>
                    <a:pt x="6888" y="6106"/>
                    <a:pt x="6756" y="6061"/>
                    <a:pt x="6642" y="5969"/>
                  </a:cubicBezTo>
                  <a:cubicBezTo>
                    <a:pt x="6299" y="5689"/>
                    <a:pt x="6121" y="5003"/>
                    <a:pt x="6235" y="4407"/>
                  </a:cubicBezTo>
                  <a:cubicBezTo>
                    <a:pt x="6377" y="3663"/>
                    <a:pt x="6943" y="3237"/>
                    <a:pt x="7398" y="2895"/>
                  </a:cubicBezTo>
                  <a:cubicBezTo>
                    <a:pt x="7467" y="2843"/>
                    <a:pt x="7534" y="2793"/>
                    <a:pt x="7596" y="2744"/>
                  </a:cubicBezTo>
                  <a:cubicBezTo>
                    <a:pt x="8427" y="2087"/>
                    <a:pt x="9121" y="1528"/>
                    <a:pt x="9808" y="931"/>
                  </a:cubicBezTo>
                  <a:cubicBezTo>
                    <a:pt x="9960" y="799"/>
                    <a:pt x="10092" y="596"/>
                    <a:pt x="10093" y="495"/>
                  </a:cubicBezTo>
                  <a:cubicBezTo>
                    <a:pt x="10093" y="485"/>
                    <a:pt x="10093" y="466"/>
                    <a:pt x="10062" y="439"/>
                  </a:cubicBezTo>
                  <a:lnTo>
                    <a:pt x="9927" y="321"/>
                  </a:lnTo>
                  <a:lnTo>
                    <a:pt x="10060" y="199"/>
                  </a:lnTo>
                  <a:cubicBezTo>
                    <a:pt x="10208" y="65"/>
                    <a:pt x="10346" y="0"/>
                    <a:pt x="10482" y="0"/>
                  </a:cubicBezTo>
                  <a:cubicBezTo>
                    <a:pt x="10543" y="0"/>
                    <a:pt x="10605" y="14"/>
                    <a:pt x="10665" y="41"/>
                  </a:cubicBezTo>
                  <a:cubicBezTo>
                    <a:pt x="10780" y="93"/>
                    <a:pt x="10871" y="203"/>
                    <a:pt x="10959" y="310"/>
                  </a:cubicBezTo>
                  <a:cubicBezTo>
                    <a:pt x="11038" y="406"/>
                    <a:pt x="11112" y="497"/>
                    <a:pt x="11187" y="521"/>
                  </a:cubicBezTo>
                  <a:cubicBezTo>
                    <a:pt x="11207" y="527"/>
                    <a:pt x="11227" y="531"/>
                    <a:pt x="11248" y="531"/>
                  </a:cubicBezTo>
                  <a:cubicBezTo>
                    <a:pt x="11309" y="531"/>
                    <a:pt x="11371" y="504"/>
                    <a:pt x="11437" y="476"/>
                  </a:cubicBezTo>
                  <a:cubicBezTo>
                    <a:pt x="11515" y="443"/>
                    <a:pt x="11595" y="409"/>
                    <a:pt x="11687" y="409"/>
                  </a:cubicBezTo>
                  <a:cubicBezTo>
                    <a:pt x="11715" y="409"/>
                    <a:pt x="11744" y="412"/>
                    <a:pt x="11774" y="420"/>
                  </a:cubicBezTo>
                  <a:cubicBezTo>
                    <a:pt x="12229" y="535"/>
                    <a:pt x="12653" y="1318"/>
                    <a:pt x="12728" y="1941"/>
                  </a:cubicBezTo>
                  <a:cubicBezTo>
                    <a:pt x="12862" y="3051"/>
                    <a:pt x="12175" y="4813"/>
                    <a:pt x="11460" y="5191"/>
                  </a:cubicBezTo>
                  <a:cubicBezTo>
                    <a:pt x="11092" y="5386"/>
                    <a:pt x="10875" y="5590"/>
                    <a:pt x="10817" y="5798"/>
                  </a:cubicBezTo>
                  <a:cubicBezTo>
                    <a:pt x="10798" y="5866"/>
                    <a:pt x="10797" y="5934"/>
                    <a:pt x="10815" y="6006"/>
                  </a:cubicBezTo>
                  <a:cubicBezTo>
                    <a:pt x="10909" y="6052"/>
                    <a:pt x="10966" y="6124"/>
                    <a:pt x="11026" y="6200"/>
                  </a:cubicBezTo>
                  <a:lnTo>
                    <a:pt x="11119" y="6313"/>
                  </a:lnTo>
                  <a:lnTo>
                    <a:pt x="11108" y="6393"/>
                  </a:lnTo>
                  <a:cubicBezTo>
                    <a:pt x="11066" y="6728"/>
                    <a:pt x="10876" y="7441"/>
                    <a:pt x="10598" y="7745"/>
                  </a:cubicBezTo>
                  <a:cubicBezTo>
                    <a:pt x="10595" y="7813"/>
                    <a:pt x="10590" y="7888"/>
                    <a:pt x="10585" y="7967"/>
                  </a:cubicBezTo>
                  <a:cubicBezTo>
                    <a:pt x="10563" y="8290"/>
                    <a:pt x="10537" y="8691"/>
                    <a:pt x="10590" y="8925"/>
                  </a:cubicBezTo>
                  <a:cubicBezTo>
                    <a:pt x="10628" y="9094"/>
                    <a:pt x="10716" y="9241"/>
                    <a:pt x="10809" y="9397"/>
                  </a:cubicBezTo>
                  <a:cubicBezTo>
                    <a:pt x="10857" y="9478"/>
                    <a:pt x="10907" y="9561"/>
                    <a:pt x="10952" y="9651"/>
                  </a:cubicBezTo>
                  <a:cubicBezTo>
                    <a:pt x="11022" y="9592"/>
                    <a:pt x="11101" y="9561"/>
                    <a:pt x="11185" y="9561"/>
                  </a:cubicBezTo>
                  <a:cubicBezTo>
                    <a:pt x="11333" y="9561"/>
                    <a:pt x="11477" y="9651"/>
                    <a:pt x="11616" y="9737"/>
                  </a:cubicBezTo>
                  <a:cubicBezTo>
                    <a:pt x="11739" y="9813"/>
                    <a:pt x="11855" y="9885"/>
                    <a:pt x="11955" y="9885"/>
                  </a:cubicBezTo>
                  <a:cubicBezTo>
                    <a:pt x="11991" y="9885"/>
                    <a:pt x="12024" y="9875"/>
                    <a:pt x="12053" y="9855"/>
                  </a:cubicBezTo>
                  <a:cubicBezTo>
                    <a:pt x="12241" y="9726"/>
                    <a:pt x="12273" y="9463"/>
                    <a:pt x="12240" y="9259"/>
                  </a:cubicBezTo>
                  <a:cubicBezTo>
                    <a:pt x="12202" y="9032"/>
                    <a:pt x="12073" y="8802"/>
                    <a:pt x="11868" y="8802"/>
                  </a:cubicBezTo>
                  <a:cubicBezTo>
                    <a:pt x="11846" y="8802"/>
                    <a:pt x="11824" y="8805"/>
                    <a:pt x="11801" y="8810"/>
                  </a:cubicBezTo>
                  <a:lnTo>
                    <a:pt x="11690" y="8835"/>
                  </a:lnTo>
                  <a:lnTo>
                    <a:pt x="11684" y="8677"/>
                  </a:lnTo>
                  <a:cubicBezTo>
                    <a:pt x="11679" y="8525"/>
                    <a:pt x="11682" y="8374"/>
                    <a:pt x="11686" y="8227"/>
                  </a:cubicBezTo>
                  <a:cubicBezTo>
                    <a:pt x="11691" y="8012"/>
                    <a:pt x="11696" y="7809"/>
                    <a:pt x="11673" y="7614"/>
                  </a:cubicBezTo>
                  <a:cubicBezTo>
                    <a:pt x="11667" y="7566"/>
                    <a:pt x="11557" y="6886"/>
                    <a:pt x="11523" y="6684"/>
                  </a:cubicBezTo>
                  <a:cubicBezTo>
                    <a:pt x="11322" y="6496"/>
                    <a:pt x="11233" y="6229"/>
                    <a:pt x="11285" y="5958"/>
                  </a:cubicBezTo>
                  <a:cubicBezTo>
                    <a:pt x="11346" y="5645"/>
                    <a:pt x="11578" y="5418"/>
                    <a:pt x="11838" y="5418"/>
                  </a:cubicBezTo>
                  <a:cubicBezTo>
                    <a:pt x="11914" y="5418"/>
                    <a:pt x="11990" y="5437"/>
                    <a:pt x="12064" y="5475"/>
                  </a:cubicBezTo>
                  <a:cubicBezTo>
                    <a:pt x="12308" y="5600"/>
                    <a:pt x="12427" y="5872"/>
                    <a:pt x="12532" y="6113"/>
                  </a:cubicBezTo>
                  <a:cubicBezTo>
                    <a:pt x="12661" y="6408"/>
                    <a:pt x="12763" y="6641"/>
                    <a:pt x="13058" y="6647"/>
                  </a:cubicBezTo>
                  <a:cubicBezTo>
                    <a:pt x="13074" y="6643"/>
                    <a:pt x="13124" y="6596"/>
                    <a:pt x="13156" y="6564"/>
                  </a:cubicBezTo>
                  <a:cubicBezTo>
                    <a:pt x="13231" y="6491"/>
                    <a:pt x="13325" y="6400"/>
                    <a:pt x="13432" y="6391"/>
                  </a:cubicBezTo>
                  <a:lnTo>
                    <a:pt x="13460" y="6390"/>
                  </a:lnTo>
                  <a:cubicBezTo>
                    <a:pt x="13583" y="6390"/>
                    <a:pt x="13693" y="6459"/>
                    <a:pt x="13800" y="6526"/>
                  </a:cubicBezTo>
                  <a:cubicBezTo>
                    <a:pt x="13895" y="6585"/>
                    <a:pt x="13985" y="6642"/>
                    <a:pt x="14072" y="6642"/>
                  </a:cubicBezTo>
                  <a:cubicBezTo>
                    <a:pt x="14102" y="6642"/>
                    <a:pt x="14131" y="6635"/>
                    <a:pt x="14159" y="6621"/>
                  </a:cubicBezTo>
                  <a:cubicBezTo>
                    <a:pt x="14271" y="6566"/>
                    <a:pt x="14355" y="6476"/>
                    <a:pt x="14444" y="6380"/>
                  </a:cubicBezTo>
                  <a:cubicBezTo>
                    <a:pt x="14510" y="6309"/>
                    <a:pt x="14578" y="6236"/>
                    <a:pt x="14662" y="6171"/>
                  </a:cubicBezTo>
                  <a:cubicBezTo>
                    <a:pt x="14758" y="6096"/>
                    <a:pt x="14859" y="6049"/>
                    <a:pt x="14956" y="6005"/>
                  </a:cubicBezTo>
                  <a:cubicBezTo>
                    <a:pt x="15075" y="5950"/>
                    <a:pt x="15188" y="5898"/>
                    <a:pt x="15282" y="5798"/>
                  </a:cubicBezTo>
                  <a:lnTo>
                    <a:pt x="15374" y="5701"/>
                  </a:lnTo>
                  <a:lnTo>
                    <a:pt x="15431" y="5842"/>
                  </a:lnTo>
                  <a:cubicBezTo>
                    <a:pt x="15462" y="5920"/>
                    <a:pt x="15532" y="6005"/>
                    <a:pt x="15599" y="6087"/>
                  </a:cubicBezTo>
                  <a:cubicBezTo>
                    <a:pt x="15689" y="6197"/>
                    <a:pt x="15783" y="6312"/>
                    <a:pt x="15823" y="6453"/>
                  </a:cubicBezTo>
                  <a:cubicBezTo>
                    <a:pt x="15893" y="6694"/>
                    <a:pt x="15869" y="6827"/>
                    <a:pt x="15809" y="6939"/>
                  </a:cubicBezTo>
                  <a:cubicBezTo>
                    <a:pt x="15811" y="6937"/>
                    <a:pt x="15814" y="6934"/>
                    <a:pt x="15816" y="6932"/>
                  </a:cubicBezTo>
                  <a:cubicBezTo>
                    <a:pt x="15891" y="6856"/>
                    <a:pt x="15969" y="6778"/>
                    <a:pt x="16058" y="6731"/>
                  </a:cubicBezTo>
                  <a:cubicBezTo>
                    <a:pt x="16208" y="6651"/>
                    <a:pt x="16443" y="6601"/>
                    <a:pt x="16670" y="6601"/>
                  </a:cubicBezTo>
                  <a:cubicBezTo>
                    <a:pt x="16752" y="6601"/>
                    <a:pt x="16826" y="6608"/>
                    <a:pt x="16889" y="6621"/>
                  </a:cubicBezTo>
                  <a:lnTo>
                    <a:pt x="16972" y="6639"/>
                  </a:lnTo>
                  <a:lnTo>
                    <a:pt x="16975" y="6756"/>
                  </a:lnTo>
                  <a:cubicBezTo>
                    <a:pt x="16978" y="6847"/>
                    <a:pt x="16978" y="6940"/>
                    <a:pt x="16978" y="7034"/>
                  </a:cubicBezTo>
                  <a:cubicBezTo>
                    <a:pt x="16979" y="7156"/>
                    <a:pt x="16979" y="7282"/>
                    <a:pt x="16985" y="7400"/>
                  </a:cubicBezTo>
                  <a:cubicBezTo>
                    <a:pt x="17030" y="7401"/>
                    <a:pt x="17076" y="7401"/>
                    <a:pt x="17122" y="7401"/>
                  </a:cubicBezTo>
                  <a:cubicBezTo>
                    <a:pt x="17250" y="7401"/>
                    <a:pt x="17382" y="7401"/>
                    <a:pt x="17509" y="7427"/>
                  </a:cubicBezTo>
                  <a:cubicBezTo>
                    <a:pt x="17572" y="6918"/>
                    <a:pt x="17794" y="6639"/>
                    <a:pt x="18144" y="6639"/>
                  </a:cubicBezTo>
                  <a:cubicBezTo>
                    <a:pt x="18538" y="6639"/>
                    <a:pt x="18985" y="6986"/>
                    <a:pt x="19159" y="7134"/>
                  </a:cubicBezTo>
                  <a:cubicBezTo>
                    <a:pt x="19325" y="7276"/>
                    <a:pt x="19472" y="7453"/>
                    <a:pt x="19615" y="7623"/>
                  </a:cubicBezTo>
                  <a:cubicBezTo>
                    <a:pt x="19768" y="7807"/>
                    <a:pt x="19912" y="7981"/>
                    <a:pt x="20077" y="8113"/>
                  </a:cubicBezTo>
                  <a:cubicBezTo>
                    <a:pt x="20390" y="8365"/>
                    <a:pt x="20695" y="8366"/>
                    <a:pt x="21048" y="8367"/>
                  </a:cubicBezTo>
                  <a:cubicBezTo>
                    <a:pt x="21155" y="8367"/>
                    <a:pt x="21264" y="8367"/>
                    <a:pt x="21375" y="8375"/>
                  </a:cubicBezTo>
                  <a:lnTo>
                    <a:pt x="21461" y="8381"/>
                  </a:lnTo>
                  <a:lnTo>
                    <a:pt x="21471" y="8501"/>
                  </a:lnTo>
                  <a:cubicBezTo>
                    <a:pt x="21497" y="8823"/>
                    <a:pt x="21439" y="9129"/>
                    <a:pt x="21383" y="9425"/>
                  </a:cubicBezTo>
                  <a:cubicBezTo>
                    <a:pt x="21330" y="9708"/>
                    <a:pt x="21280" y="9975"/>
                    <a:pt x="21308" y="10230"/>
                  </a:cubicBezTo>
                  <a:cubicBezTo>
                    <a:pt x="21318" y="10326"/>
                    <a:pt x="21374" y="10436"/>
                    <a:pt x="21428" y="10541"/>
                  </a:cubicBezTo>
                  <a:cubicBezTo>
                    <a:pt x="21509" y="10700"/>
                    <a:pt x="21600" y="10879"/>
                    <a:pt x="21572" y="11085"/>
                  </a:cubicBezTo>
                  <a:cubicBezTo>
                    <a:pt x="21510" y="11532"/>
                    <a:pt x="21244" y="11758"/>
                    <a:pt x="20781" y="11758"/>
                  </a:cubicBezTo>
                  <a:cubicBezTo>
                    <a:pt x="20578" y="11758"/>
                    <a:pt x="20371" y="11719"/>
                    <a:pt x="20187" y="11684"/>
                  </a:cubicBezTo>
                  <a:cubicBezTo>
                    <a:pt x="20061" y="11660"/>
                    <a:pt x="19951" y="11639"/>
                    <a:pt x="19879" y="11639"/>
                  </a:cubicBezTo>
                  <a:cubicBezTo>
                    <a:pt x="19756" y="11639"/>
                    <a:pt x="19638" y="11648"/>
                    <a:pt x="19523" y="11656"/>
                  </a:cubicBezTo>
                  <a:cubicBezTo>
                    <a:pt x="19408" y="11665"/>
                    <a:pt x="19295" y="11674"/>
                    <a:pt x="19181" y="11674"/>
                  </a:cubicBezTo>
                  <a:cubicBezTo>
                    <a:pt x="19037" y="11674"/>
                    <a:pt x="18909" y="11660"/>
                    <a:pt x="18787" y="11630"/>
                  </a:cubicBezTo>
                  <a:cubicBezTo>
                    <a:pt x="18782" y="11771"/>
                    <a:pt x="18778" y="11913"/>
                    <a:pt x="18774" y="12053"/>
                  </a:cubicBezTo>
                  <a:cubicBezTo>
                    <a:pt x="18769" y="12231"/>
                    <a:pt x="18764" y="12408"/>
                    <a:pt x="18758" y="12582"/>
                  </a:cubicBezTo>
                  <a:cubicBezTo>
                    <a:pt x="18797" y="12577"/>
                    <a:pt x="18839" y="12575"/>
                    <a:pt x="18882" y="12575"/>
                  </a:cubicBezTo>
                  <a:cubicBezTo>
                    <a:pt x="19265" y="12575"/>
                    <a:pt x="19755" y="12735"/>
                    <a:pt x="19984" y="13091"/>
                  </a:cubicBezTo>
                  <a:cubicBezTo>
                    <a:pt x="20088" y="13253"/>
                    <a:pt x="20134" y="13440"/>
                    <a:pt x="20119" y="13649"/>
                  </a:cubicBezTo>
                  <a:cubicBezTo>
                    <a:pt x="20087" y="14105"/>
                    <a:pt x="19834" y="14390"/>
                    <a:pt x="19611" y="14642"/>
                  </a:cubicBezTo>
                  <a:cubicBezTo>
                    <a:pt x="19465" y="14806"/>
                    <a:pt x="19328" y="14961"/>
                    <a:pt x="19258" y="15144"/>
                  </a:cubicBezTo>
                  <a:lnTo>
                    <a:pt x="19230" y="15219"/>
                  </a:lnTo>
                  <a:cubicBezTo>
                    <a:pt x="18904" y="16079"/>
                    <a:pt x="18688" y="16648"/>
                    <a:pt x="17911" y="16761"/>
                  </a:cubicBezTo>
                  <a:lnTo>
                    <a:pt x="17875" y="16766"/>
                  </a:lnTo>
                  <a:cubicBezTo>
                    <a:pt x="17621" y="16803"/>
                    <a:pt x="17621" y="16803"/>
                    <a:pt x="17532" y="17056"/>
                  </a:cubicBezTo>
                  <a:lnTo>
                    <a:pt x="17476" y="17214"/>
                  </a:lnTo>
                  <a:cubicBezTo>
                    <a:pt x="17370" y="17504"/>
                    <a:pt x="17285" y="17816"/>
                    <a:pt x="17203" y="18119"/>
                  </a:cubicBezTo>
                  <a:cubicBezTo>
                    <a:pt x="17088" y="18544"/>
                    <a:pt x="16969" y="18983"/>
                    <a:pt x="16788" y="19378"/>
                  </a:cubicBezTo>
                  <a:cubicBezTo>
                    <a:pt x="16699" y="19573"/>
                    <a:pt x="16685" y="19883"/>
                    <a:pt x="16673" y="20183"/>
                  </a:cubicBezTo>
                  <a:cubicBezTo>
                    <a:pt x="16655" y="20597"/>
                    <a:pt x="16637" y="21025"/>
                    <a:pt x="16431" y="21285"/>
                  </a:cubicBezTo>
                  <a:cubicBezTo>
                    <a:pt x="16316" y="21431"/>
                    <a:pt x="16135" y="21497"/>
                    <a:pt x="15843" y="21497"/>
                  </a:cubicBezTo>
                  <a:lnTo>
                    <a:pt x="15742" y="21497"/>
                  </a:lnTo>
                  <a:lnTo>
                    <a:pt x="15728" y="21354"/>
                  </a:lnTo>
                  <a:cubicBezTo>
                    <a:pt x="15729" y="21037"/>
                    <a:pt x="15718" y="20706"/>
                    <a:pt x="15575" y="20452"/>
                  </a:cubicBezTo>
                  <a:cubicBezTo>
                    <a:pt x="15412" y="20166"/>
                    <a:pt x="15195" y="20043"/>
                    <a:pt x="14849" y="20043"/>
                  </a:cubicBezTo>
                  <a:cubicBezTo>
                    <a:pt x="14725" y="20043"/>
                    <a:pt x="14594" y="20058"/>
                    <a:pt x="14468" y="20073"/>
                  </a:cubicBezTo>
                  <a:cubicBezTo>
                    <a:pt x="14340" y="20088"/>
                    <a:pt x="14209" y="20103"/>
                    <a:pt x="14083" y="20103"/>
                  </a:cubicBezTo>
                  <a:cubicBezTo>
                    <a:pt x="14059" y="20103"/>
                    <a:pt x="14036" y="20103"/>
                    <a:pt x="14013" y="20101"/>
                  </a:cubicBezTo>
                  <a:cubicBezTo>
                    <a:pt x="13761" y="20089"/>
                    <a:pt x="13556" y="19999"/>
                    <a:pt x="13358" y="19912"/>
                  </a:cubicBezTo>
                  <a:cubicBezTo>
                    <a:pt x="13179" y="19833"/>
                    <a:pt x="13010" y="19759"/>
                    <a:pt x="12830" y="19759"/>
                  </a:cubicBezTo>
                  <a:cubicBezTo>
                    <a:pt x="12691" y="19759"/>
                    <a:pt x="12553" y="19804"/>
                    <a:pt x="12409" y="19896"/>
                  </a:cubicBezTo>
                  <a:cubicBezTo>
                    <a:pt x="12068" y="20110"/>
                    <a:pt x="11722" y="20223"/>
                    <a:pt x="11406" y="20223"/>
                  </a:cubicBezTo>
                  <a:cubicBezTo>
                    <a:pt x="11309" y="20223"/>
                    <a:pt x="11213" y="20212"/>
                    <a:pt x="11122" y="20191"/>
                  </a:cubicBezTo>
                  <a:cubicBezTo>
                    <a:pt x="11022" y="20168"/>
                    <a:pt x="10931" y="20125"/>
                    <a:pt x="10843" y="20084"/>
                  </a:cubicBezTo>
                  <a:cubicBezTo>
                    <a:pt x="10735" y="20033"/>
                    <a:pt x="10633" y="19986"/>
                    <a:pt x="10533" y="19986"/>
                  </a:cubicBezTo>
                  <a:cubicBezTo>
                    <a:pt x="10468" y="19986"/>
                    <a:pt x="10406" y="20006"/>
                    <a:pt x="10343" y="20049"/>
                  </a:cubicBezTo>
                  <a:cubicBezTo>
                    <a:pt x="10254" y="20110"/>
                    <a:pt x="10185" y="20218"/>
                    <a:pt x="10113" y="20334"/>
                  </a:cubicBezTo>
                  <a:cubicBezTo>
                    <a:pt x="10021" y="20481"/>
                    <a:pt x="9917" y="20647"/>
                    <a:pt x="9753" y="20724"/>
                  </a:cubicBezTo>
                  <a:cubicBezTo>
                    <a:pt x="9670" y="20763"/>
                    <a:pt x="9530" y="20786"/>
                    <a:pt x="9369" y="20786"/>
                  </a:cubicBezTo>
                  <a:cubicBezTo>
                    <a:pt x="9221" y="20786"/>
                    <a:pt x="8860" y="20765"/>
                    <a:pt x="8720" y="20572"/>
                  </a:cubicBezTo>
                  <a:cubicBezTo>
                    <a:pt x="8585" y="20382"/>
                    <a:pt x="8569" y="20129"/>
                    <a:pt x="8555" y="19906"/>
                  </a:cubicBezTo>
                  <a:cubicBezTo>
                    <a:pt x="8534" y="19573"/>
                    <a:pt x="8511" y="19379"/>
                    <a:pt x="8280" y="19275"/>
                  </a:cubicBezTo>
                  <a:cubicBezTo>
                    <a:pt x="8230" y="19253"/>
                    <a:pt x="8169" y="19241"/>
                    <a:pt x="8100" y="19241"/>
                  </a:cubicBezTo>
                  <a:cubicBezTo>
                    <a:pt x="7809" y="19241"/>
                    <a:pt x="7416" y="19442"/>
                    <a:pt x="7174" y="19628"/>
                  </a:cubicBezTo>
                  <a:cubicBezTo>
                    <a:pt x="7053" y="19721"/>
                    <a:pt x="6852" y="20029"/>
                    <a:pt x="6639" y="20356"/>
                  </a:cubicBezTo>
                  <a:cubicBezTo>
                    <a:pt x="6240" y="20968"/>
                    <a:pt x="5828" y="21600"/>
                    <a:pt x="5494"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51" name="Shape"/>
            <p:cNvSpPr/>
            <p:nvPr/>
          </p:nvSpPr>
          <p:spPr>
            <a:xfrm>
              <a:off x="2738906" y="3207743"/>
              <a:ext cx="959047" cy="1576860"/>
            </a:xfrm>
            <a:custGeom>
              <a:avLst/>
              <a:gdLst/>
              <a:ahLst/>
              <a:cxnLst>
                <a:cxn ang="0">
                  <a:pos x="wd2" y="hd2"/>
                </a:cxn>
                <a:cxn ang="5400000">
                  <a:pos x="wd2" y="hd2"/>
                </a:cxn>
                <a:cxn ang="10800000">
                  <a:pos x="wd2" y="hd2"/>
                </a:cxn>
                <a:cxn ang="16200000">
                  <a:pos x="wd2" y="hd2"/>
                </a:cxn>
              </a:cxnLst>
              <a:rect l="0" t="0" r="r" b="b"/>
              <a:pathLst>
                <a:path w="21558" h="21600" extrusionOk="0">
                  <a:moveTo>
                    <a:pt x="5210" y="21600"/>
                  </a:moveTo>
                  <a:cubicBezTo>
                    <a:pt x="4596" y="21600"/>
                    <a:pt x="4261" y="21553"/>
                    <a:pt x="4087" y="21442"/>
                  </a:cubicBezTo>
                  <a:cubicBezTo>
                    <a:pt x="3793" y="21254"/>
                    <a:pt x="3833" y="20676"/>
                    <a:pt x="3860" y="20456"/>
                  </a:cubicBezTo>
                  <a:cubicBezTo>
                    <a:pt x="3714" y="20412"/>
                    <a:pt x="3544" y="20383"/>
                    <a:pt x="3366" y="20353"/>
                  </a:cubicBezTo>
                  <a:cubicBezTo>
                    <a:pt x="3272" y="20337"/>
                    <a:pt x="3178" y="20321"/>
                    <a:pt x="3086" y="20303"/>
                  </a:cubicBezTo>
                  <a:lnTo>
                    <a:pt x="2924" y="20270"/>
                  </a:lnTo>
                  <a:lnTo>
                    <a:pt x="2941" y="20167"/>
                  </a:lnTo>
                  <a:cubicBezTo>
                    <a:pt x="3005" y="19775"/>
                    <a:pt x="2684" y="19354"/>
                    <a:pt x="2083" y="19039"/>
                  </a:cubicBezTo>
                  <a:cubicBezTo>
                    <a:pt x="1804" y="18894"/>
                    <a:pt x="1474" y="18822"/>
                    <a:pt x="1155" y="18753"/>
                  </a:cubicBezTo>
                  <a:cubicBezTo>
                    <a:pt x="761" y="18668"/>
                    <a:pt x="354" y="18579"/>
                    <a:pt x="53" y="18356"/>
                  </a:cubicBezTo>
                  <a:lnTo>
                    <a:pt x="0" y="18316"/>
                  </a:lnTo>
                  <a:lnTo>
                    <a:pt x="19" y="18142"/>
                  </a:lnTo>
                  <a:cubicBezTo>
                    <a:pt x="90" y="17489"/>
                    <a:pt x="207" y="16397"/>
                    <a:pt x="1520" y="16274"/>
                  </a:cubicBezTo>
                  <a:cubicBezTo>
                    <a:pt x="1599" y="16267"/>
                    <a:pt x="1684" y="16263"/>
                    <a:pt x="1772" y="16263"/>
                  </a:cubicBezTo>
                  <a:cubicBezTo>
                    <a:pt x="1926" y="16263"/>
                    <a:pt x="2092" y="16273"/>
                    <a:pt x="2258" y="16283"/>
                  </a:cubicBezTo>
                  <a:cubicBezTo>
                    <a:pt x="2410" y="16292"/>
                    <a:pt x="2563" y="16301"/>
                    <a:pt x="2706" y="16301"/>
                  </a:cubicBezTo>
                  <a:cubicBezTo>
                    <a:pt x="2933" y="16301"/>
                    <a:pt x="3076" y="16277"/>
                    <a:pt x="3159" y="16223"/>
                  </a:cubicBezTo>
                  <a:cubicBezTo>
                    <a:pt x="3255" y="16162"/>
                    <a:pt x="3295" y="16046"/>
                    <a:pt x="3280" y="15881"/>
                  </a:cubicBezTo>
                  <a:cubicBezTo>
                    <a:pt x="3257" y="15625"/>
                    <a:pt x="2650" y="15433"/>
                    <a:pt x="2116" y="15264"/>
                  </a:cubicBezTo>
                  <a:cubicBezTo>
                    <a:pt x="1556" y="15087"/>
                    <a:pt x="1027" y="14920"/>
                    <a:pt x="1107" y="14642"/>
                  </a:cubicBezTo>
                  <a:cubicBezTo>
                    <a:pt x="1125" y="14578"/>
                    <a:pt x="1155" y="14506"/>
                    <a:pt x="1186" y="14430"/>
                  </a:cubicBezTo>
                  <a:cubicBezTo>
                    <a:pt x="1269" y="14230"/>
                    <a:pt x="1362" y="14003"/>
                    <a:pt x="1262" y="13856"/>
                  </a:cubicBezTo>
                  <a:cubicBezTo>
                    <a:pt x="1200" y="13793"/>
                    <a:pt x="759" y="13530"/>
                    <a:pt x="634" y="13504"/>
                  </a:cubicBezTo>
                  <a:cubicBezTo>
                    <a:pt x="641" y="13504"/>
                    <a:pt x="648" y="13504"/>
                    <a:pt x="655" y="13504"/>
                  </a:cubicBezTo>
                  <a:cubicBezTo>
                    <a:pt x="704" y="13504"/>
                    <a:pt x="733" y="13497"/>
                    <a:pt x="759" y="13486"/>
                  </a:cubicBezTo>
                  <a:lnTo>
                    <a:pt x="509" y="13277"/>
                  </a:lnTo>
                  <a:cubicBezTo>
                    <a:pt x="1298" y="12929"/>
                    <a:pt x="1766" y="12602"/>
                    <a:pt x="1665" y="12048"/>
                  </a:cubicBezTo>
                  <a:cubicBezTo>
                    <a:pt x="1626" y="11827"/>
                    <a:pt x="1517" y="11616"/>
                    <a:pt x="1401" y="11394"/>
                  </a:cubicBezTo>
                  <a:cubicBezTo>
                    <a:pt x="1276" y="11152"/>
                    <a:pt x="1147" y="10903"/>
                    <a:pt x="1110" y="10635"/>
                  </a:cubicBezTo>
                  <a:cubicBezTo>
                    <a:pt x="1092" y="10503"/>
                    <a:pt x="1094" y="10365"/>
                    <a:pt x="1097" y="10232"/>
                  </a:cubicBezTo>
                  <a:lnTo>
                    <a:pt x="1098" y="9961"/>
                  </a:lnTo>
                  <a:cubicBezTo>
                    <a:pt x="1098" y="9961"/>
                    <a:pt x="1312" y="9962"/>
                    <a:pt x="1313" y="9962"/>
                  </a:cubicBezTo>
                  <a:cubicBezTo>
                    <a:pt x="1829" y="9962"/>
                    <a:pt x="2141" y="9921"/>
                    <a:pt x="2295" y="9836"/>
                  </a:cubicBezTo>
                  <a:cubicBezTo>
                    <a:pt x="2599" y="9670"/>
                    <a:pt x="2631" y="9349"/>
                    <a:pt x="2664" y="9010"/>
                  </a:cubicBezTo>
                  <a:cubicBezTo>
                    <a:pt x="2694" y="8704"/>
                    <a:pt x="2725" y="8387"/>
                    <a:pt x="2974" y="8153"/>
                  </a:cubicBezTo>
                  <a:cubicBezTo>
                    <a:pt x="3331" y="7816"/>
                    <a:pt x="3563" y="7446"/>
                    <a:pt x="3809" y="7055"/>
                  </a:cubicBezTo>
                  <a:cubicBezTo>
                    <a:pt x="3986" y="6773"/>
                    <a:pt x="4168" y="6482"/>
                    <a:pt x="4401" y="6206"/>
                  </a:cubicBezTo>
                  <a:lnTo>
                    <a:pt x="4517" y="6065"/>
                  </a:lnTo>
                  <a:cubicBezTo>
                    <a:pt x="4798" y="5720"/>
                    <a:pt x="4883" y="5703"/>
                    <a:pt x="5576" y="5660"/>
                  </a:cubicBezTo>
                  <a:lnTo>
                    <a:pt x="5651" y="5655"/>
                  </a:lnTo>
                  <a:cubicBezTo>
                    <a:pt x="7063" y="5566"/>
                    <a:pt x="7409" y="5172"/>
                    <a:pt x="8097" y="4387"/>
                  </a:cubicBezTo>
                  <a:lnTo>
                    <a:pt x="8157" y="4319"/>
                  </a:lnTo>
                  <a:cubicBezTo>
                    <a:pt x="8344" y="4105"/>
                    <a:pt x="8681" y="3941"/>
                    <a:pt x="9008" y="3782"/>
                  </a:cubicBezTo>
                  <a:cubicBezTo>
                    <a:pt x="9452" y="3566"/>
                    <a:pt x="9871" y="3362"/>
                    <a:pt x="9921" y="3055"/>
                  </a:cubicBezTo>
                  <a:cubicBezTo>
                    <a:pt x="9939" y="2940"/>
                    <a:pt x="9881" y="2839"/>
                    <a:pt x="9744" y="2746"/>
                  </a:cubicBezTo>
                  <a:cubicBezTo>
                    <a:pt x="9351" y="2482"/>
                    <a:pt x="8429" y="2362"/>
                    <a:pt x="7739" y="2362"/>
                  </a:cubicBezTo>
                  <a:cubicBezTo>
                    <a:pt x="7568" y="2362"/>
                    <a:pt x="7413" y="2370"/>
                    <a:pt x="7291" y="2384"/>
                  </a:cubicBezTo>
                  <a:lnTo>
                    <a:pt x="7022" y="2415"/>
                  </a:lnTo>
                  <a:lnTo>
                    <a:pt x="7039" y="2249"/>
                  </a:lnTo>
                  <a:cubicBezTo>
                    <a:pt x="7060" y="2044"/>
                    <a:pt x="7074" y="1833"/>
                    <a:pt x="7088" y="1618"/>
                  </a:cubicBezTo>
                  <a:cubicBezTo>
                    <a:pt x="7099" y="1440"/>
                    <a:pt x="7111" y="1260"/>
                    <a:pt x="7127" y="1080"/>
                  </a:cubicBezTo>
                  <a:lnTo>
                    <a:pt x="7141" y="925"/>
                  </a:lnTo>
                  <a:lnTo>
                    <a:pt x="7388" y="961"/>
                  </a:lnTo>
                  <a:cubicBezTo>
                    <a:pt x="7689" y="1004"/>
                    <a:pt x="8000" y="1025"/>
                    <a:pt x="8368" y="1025"/>
                  </a:cubicBezTo>
                  <a:cubicBezTo>
                    <a:pt x="8601" y="1025"/>
                    <a:pt x="8831" y="1017"/>
                    <a:pt x="9065" y="1010"/>
                  </a:cubicBezTo>
                  <a:cubicBezTo>
                    <a:pt x="9316" y="1001"/>
                    <a:pt x="9571" y="993"/>
                    <a:pt x="9838" y="993"/>
                  </a:cubicBezTo>
                  <a:cubicBezTo>
                    <a:pt x="10020" y="993"/>
                    <a:pt x="10262" y="1013"/>
                    <a:pt x="10543" y="1037"/>
                  </a:cubicBezTo>
                  <a:cubicBezTo>
                    <a:pt x="10915" y="1067"/>
                    <a:pt x="11337" y="1102"/>
                    <a:pt x="11736" y="1102"/>
                  </a:cubicBezTo>
                  <a:cubicBezTo>
                    <a:pt x="12413" y="1102"/>
                    <a:pt x="12807" y="999"/>
                    <a:pt x="12942" y="786"/>
                  </a:cubicBezTo>
                  <a:lnTo>
                    <a:pt x="13020" y="662"/>
                  </a:lnTo>
                  <a:lnTo>
                    <a:pt x="13273" y="725"/>
                  </a:lnTo>
                  <a:cubicBezTo>
                    <a:pt x="13727" y="840"/>
                    <a:pt x="14196" y="958"/>
                    <a:pt x="14577" y="958"/>
                  </a:cubicBezTo>
                  <a:cubicBezTo>
                    <a:pt x="14725" y="958"/>
                    <a:pt x="14847" y="940"/>
                    <a:pt x="14950" y="903"/>
                  </a:cubicBezTo>
                  <a:cubicBezTo>
                    <a:pt x="15225" y="804"/>
                    <a:pt x="15432" y="496"/>
                    <a:pt x="15598" y="249"/>
                  </a:cubicBezTo>
                  <a:cubicBezTo>
                    <a:pt x="15660" y="157"/>
                    <a:pt x="15718" y="70"/>
                    <a:pt x="15775" y="0"/>
                  </a:cubicBezTo>
                  <a:lnTo>
                    <a:pt x="16157" y="112"/>
                  </a:lnTo>
                  <a:cubicBezTo>
                    <a:pt x="16177" y="87"/>
                    <a:pt x="16173" y="65"/>
                    <a:pt x="16170" y="59"/>
                  </a:cubicBezTo>
                  <a:cubicBezTo>
                    <a:pt x="16233" y="181"/>
                    <a:pt x="17087" y="663"/>
                    <a:pt x="17452" y="868"/>
                  </a:cubicBezTo>
                  <a:cubicBezTo>
                    <a:pt x="17736" y="1028"/>
                    <a:pt x="17888" y="1114"/>
                    <a:pt x="17951" y="1161"/>
                  </a:cubicBezTo>
                  <a:cubicBezTo>
                    <a:pt x="18054" y="1237"/>
                    <a:pt x="18142" y="1335"/>
                    <a:pt x="18226" y="1430"/>
                  </a:cubicBezTo>
                  <a:cubicBezTo>
                    <a:pt x="18350" y="1568"/>
                    <a:pt x="18490" y="1725"/>
                    <a:pt x="18642" y="1759"/>
                  </a:cubicBezTo>
                  <a:cubicBezTo>
                    <a:pt x="18692" y="1758"/>
                    <a:pt x="18805" y="1730"/>
                    <a:pt x="18895" y="1706"/>
                  </a:cubicBezTo>
                  <a:cubicBezTo>
                    <a:pt x="19042" y="1669"/>
                    <a:pt x="19195" y="1630"/>
                    <a:pt x="19349" y="1630"/>
                  </a:cubicBezTo>
                  <a:cubicBezTo>
                    <a:pt x="19509" y="1630"/>
                    <a:pt x="19610" y="1673"/>
                    <a:pt x="19667" y="1710"/>
                  </a:cubicBezTo>
                  <a:cubicBezTo>
                    <a:pt x="19892" y="1852"/>
                    <a:pt x="19809" y="2120"/>
                    <a:pt x="19713" y="2429"/>
                  </a:cubicBezTo>
                  <a:cubicBezTo>
                    <a:pt x="19660" y="2598"/>
                    <a:pt x="19595" y="2810"/>
                    <a:pt x="19640" y="2894"/>
                  </a:cubicBezTo>
                  <a:cubicBezTo>
                    <a:pt x="19752" y="3103"/>
                    <a:pt x="20117" y="3257"/>
                    <a:pt x="20504" y="3419"/>
                  </a:cubicBezTo>
                  <a:cubicBezTo>
                    <a:pt x="20867" y="3572"/>
                    <a:pt x="21242" y="3729"/>
                    <a:pt x="21434" y="3953"/>
                  </a:cubicBezTo>
                  <a:cubicBezTo>
                    <a:pt x="21600" y="4146"/>
                    <a:pt x="21599" y="4365"/>
                    <a:pt x="21431" y="4587"/>
                  </a:cubicBezTo>
                  <a:cubicBezTo>
                    <a:pt x="21139" y="4972"/>
                    <a:pt x="20401" y="5292"/>
                    <a:pt x="19795" y="5408"/>
                  </a:cubicBezTo>
                  <a:cubicBezTo>
                    <a:pt x="19788" y="5458"/>
                    <a:pt x="19782" y="5504"/>
                    <a:pt x="19777" y="5547"/>
                  </a:cubicBezTo>
                  <a:cubicBezTo>
                    <a:pt x="19724" y="5990"/>
                    <a:pt x="19664" y="6142"/>
                    <a:pt x="18760" y="6392"/>
                  </a:cubicBezTo>
                  <a:cubicBezTo>
                    <a:pt x="18673" y="6416"/>
                    <a:pt x="18581" y="6440"/>
                    <a:pt x="18487" y="6464"/>
                  </a:cubicBezTo>
                  <a:cubicBezTo>
                    <a:pt x="18000" y="6588"/>
                    <a:pt x="17497" y="6717"/>
                    <a:pt x="17437" y="7014"/>
                  </a:cubicBezTo>
                  <a:cubicBezTo>
                    <a:pt x="17425" y="7071"/>
                    <a:pt x="17490" y="7137"/>
                    <a:pt x="17559" y="7208"/>
                  </a:cubicBezTo>
                  <a:cubicBezTo>
                    <a:pt x="17643" y="7294"/>
                    <a:pt x="17738" y="7392"/>
                    <a:pt x="17719" y="7506"/>
                  </a:cubicBezTo>
                  <a:cubicBezTo>
                    <a:pt x="17684" y="7707"/>
                    <a:pt x="17536" y="7793"/>
                    <a:pt x="17405" y="7869"/>
                  </a:cubicBezTo>
                  <a:cubicBezTo>
                    <a:pt x="17334" y="7910"/>
                    <a:pt x="17267" y="7949"/>
                    <a:pt x="17199" y="8013"/>
                  </a:cubicBezTo>
                  <a:cubicBezTo>
                    <a:pt x="16999" y="8204"/>
                    <a:pt x="16916" y="8401"/>
                    <a:pt x="16828" y="8610"/>
                  </a:cubicBezTo>
                  <a:cubicBezTo>
                    <a:pt x="16764" y="8760"/>
                    <a:pt x="16699" y="8915"/>
                    <a:pt x="16587" y="9076"/>
                  </a:cubicBezTo>
                  <a:cubicBezTo>
                    <a:pt x="16344" y="9426"/>
                    <a:pt x="15948" y="9727"/>
                    <a:pt x="15566" y="10018"/>
                  </a:cubicBezTo>
                  <a:cubicBezTo>
                    <a:pt x="15436" y="10116"/>
                    <a:pt x="15308" y="10214"/>
                    <a:pt x="15187" y="10312"/>
                  </a:cubicBezTo>
                  <a:lnTo>
                    <a:pt x="15080" y="10399"/>
                  </a:lnTo>
                  <a:lnTo>
                    <a:pt x="14921" y="10350"/>
                  </a:lnTo>
                  <a:cubicBezTo>
                    <a:pt x="14587" y="10247"/>
                    <a:pt x="14055" y="10138"/>
                    <a:pt x="13565" y="10138"/>
                  </a:cubicBezTo>
                  <a:cubicBezTo>
                    <a:pt x="13256" y="10138"/>
                    <a:pt x="13016" y="10182"/>
                    <a:pt x="12849" y="10268"/>
                  </a:cubicBezTo>
                  <a:cubicBezTo>
                    <a:pt x="12626" y="10385"/>
                    <a:pt x="12552" y="10551"/>
                    <a:pt x="12473" y="10727"/>
                  </a:cubicBezTo>
                  <a:cubicBezTo>
                    <a:pt x="12357" y="10986"/>
                    <a:pt x="12216" y="11304"/>
                    <a:pt x="11506" y="11392"/>
                  </a:cubicBezTo>
                  <a:cubicBezTo>
                    <a:pt x="11446" y="11740"/>
                    <a:pt x="11536" y="12113"/>
                    <a:pt x="11623" y="12475"/>
                  </a:cubicBezTo>
                  <a:cubicBezTo>
                    <a:pt x="11672" y="12679"/>
                    <a:pt x="11723" y="12889"/>
                    <a:pt x="11746" y="13093"/>
                  </a:cubicBezTo>
                  <a:cubicBezTo>
                    <a:pt x="11793" y="13489"/>
                    <a:pt x="12062" y="13612"/>
                    <a:pt x="12625" y="13779"/>
                  </a:cubicBezTo>
                  <a:cubicBezTo>
                    <a:pt x="13107" y="13922"/>
                    <a:pt x="13654" y="14084"/>
                    <a:pt x="13677" y="14363"/>
                  </a:cubicBezTo>
                  <a:cubicBezTo>
                    <a:pt x="13693" y="14543"/>
                    <a:pt x="13478" y="14715"/>
                    <a:pt x="13021" y="14887"/>
                  </a:cubicBezTo>
                  <a:lnTo>
                    <a:pt x="12892" y="14936"/>
                  </a:lnTo>
                  <a:lnTo>
                    <a:pt x="12775" y="14877"/>
                  </a:lnTo>
                  <a:cubicBezTo>
                    <a:pt x="12139" y="14559"/>
                    <a:pt x="10976" y="14180"/>
                    <a:pt x="10070" y="13995"/>
                  </a:cubicBezTo>
                  <a:cubicBezTo>
                    <a:pt x="9863" y="13953"/>
                    <a:pt x="9691" y="13931"/>
                    <a:pt x="9557" y="13931"/>
                  </a:cubicBezTo>
                  <a:cubicBezTo>
                    <a:pt x="9365" y="13931"/>
                    <a:pt x="9320" y="13975"/>
                    <a:pt x="9304" y="13992"/>
                  </a:cubicBezTo>
                  <a:cubicBezTo>
                    <a:pt x="9058" y="14233"/>
                    <a:pt x="9740" y="15063"/>
                    <a:pt x="9964" y="15335"/>
                  </a:cubicBezTo>
                  <a:cubicBezTo>
                    <a:pt x="10616" y="16126"/>
                    <a:pt x="11121" y="16857"/>
                    <a:pt x="10686" y="17801"/>
                  </a:cubicBezTo>
                  <a:cubicBezTo>
                    <a:pt x="10349" y="18538"/>
                    <a:pt x="9620" y="18879"/>
                    <a:pt x="8848" y="19240"/>
                  </a:cubicBezTo>
                  <a:cubicBezTo>
                    <a:pt x="8514" y="19396"/>
                    <a:pt x="8170" y="19557"/>
                    <a:pt x="7843" y="19758"/>
                  </a:cubicBezTo>
                  <a:cubicBezTo>
                    <a:pt x="7117" y="20200"/>
                    <a:pt x="6909" y="20900"/>
                    <a:pt x="6807" y="21461"/>
                  </a:cubicBezTo>
                  <a:lnTo>
                    <a:pt x="6790" y="21558"/>
                  </a:lnTo>
                  <a:lnTo>
                    <a:pt x="6632" y="21575"/>
                  </a:lnTo>
                  <a:cubicBezTo>
                    <a:pt x="6507" y="21588"/>
                    <a:pt x="6377" y="21594"/>
                    <a:pt x="6236" y="21594"/>
                  </a:cubicBezTo>
                  <a:cubicBezTo>
                    <a:pt x="6187" y="21594"/>
                    <a:pt x="6135" y="21593"/>
                    <a:pt x="6081" y="21592"/>
                  </a:cubicBezTo>
                  <a:cubicBezTo>
                    <a:pt x="6049" y="21591"/>
                    <a:pt x="6014" y="21590"/>
                    <a:pt x="5974" y="21590"/>
                  </a:cubicBezTo>
                  <a:cubicBezTo>
                    <a:pt x="5886" y="21590"/>
                    <a:pt x="5781" y="21592"/>
                    <a:pt x="5666" y="21594"/>
                  </a:cubicBezTo>
                  <a:cubicBezTo>
                    <a:pt x="5523" y="21597"/>
                    <a:pt x="5366" y="21600"/>
                    <a:pt x="5210"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52" name="Shape"/>
            <p:cNvSpPr/>
            <p:nvPr/>
          </p:nvSpPr>
          <p:spPr>
            <a:xfrm>
              <a:off x="3022240" y="3585124"/>
              <a:ext cx="1422091" cy="1199744"/>
            </a:xfrm>
            <a:custGeom>
              <a:avLst/>
              <a:gdLst/>
              <a:ahLst/>
              <a:cxnLst>
                <a:cxn ang="0">
                  <a:pos x="wd2" y="hd2"/>
                </a:cxn>
                <a:cxn ang="5400000">
                  <a:pos x="wd2" y="hd2"/>
                </a:cxn>
                <a:cxn ang="10800000">
                  <a:pos x="wd2" y="hd2"/>
                </a:cxn>
                <a:cxn ang="16200000">
                  <a:pos x="wd2" y="hd2"/>
                </a:cxn>
              </a:cxnLst>
              <a:rect l="0" t="0" r="r" b="b"/>
              <a:pathLst>
                <a:path w="21600" h="21600" extrusionOk="0">
                  <a:moveTo>
                    <a:pt x="21" y="21373"/>
                  </a:moveTo>
                  <a:cubicBezTo>
                    <a:pt x="94" y="20581"/>
                    <a:pt x="250" y="19587"/>
                    <a:pt x="803" y="18932"/>
                  </a:cubicBezTo>
                  <a:cubicBezTo>
                    <a:pt x="1037" y="18652"/>
                    <a:pt x="1277" y="18433"/>
                    <a:pt x="1510" y="18222"/>
                  </a:cubicBezTo>
                  <a:cubicBezTo>
                    <a:pt x="2014" y="17763"/>
                    <a:pt x="2448" y="17367"/>
                    <a:pt x="2651" y="16508"/>
                  </a:cubicBezTo>
                  <a:cubicBezTo>
                    <a:pt x="2917" y="15382"/>
                    <a:pt x="2611" y="14520"/>
                    <a:pt x="2183" y="13511"/>
                  </a:cubicBezTo>
                  <a:cubicBezTo>
                    <a:pt x="1828" y="12670"/>
                    <a:pt x="1529" y="11834"/>
                    <a:pt x="1749" y="11414"/>
                  </a:cubicBezTo>
                  <a:cubicBezTo>
                    <a:pt x="1806" y="11304"/>
                    <a:pt x="1925" y="11174"/>
                    <a:pt x="2164" y="11174"/>
                  </a:cubicBezTo>
                  <a:cubicBezTo>
                    <a:pt x="2288" y="11174"/>
                    <a:pt x="2431" y="11207"/>
                    <a:pt x="2602" y="11275"/>
                  </a:cubicBezTo>
                  <a:cubicBezTo>
                    <a:pt x="3132" y="11485"/>
                    <a:pt x="3913" y="11937"/>
                    <a:pt x="4437" y="12416"/>
                  </a:cubicBezTo>
                  <a:cubicBezTo>
                    <a:pt x="4643" y="12245"/>
                    <a:pt x="4664" y="12139"/>
                    <a:pt x="4662" y="12098"/>
                  </a:cubicBezTo>
                  <a:cubicBezTo>
                    <a:pt x="4655" y="11932"/>
                    <a:pt x="4314" y="11736"/>
                    <a:pt x="4111" y="11619"/>
                  </a:cubicBezTo>
                  <a:cubicBezTo>
                    <a:pt x="3710" y="11386"/>
                    <a:pt x="3400" y="11152"/>
                    <a:pt x="3357" y="10435"/>
                  </a:cubicBezTo>
                  <a:cubicBezTo>
                    <a:pt x="3342" y="10180"/>
                    <a:pt x="3310" y="9922"/>
                    <a:pt x="3276" y="9649"/>
                  </a:cubicBezTo>
                  <a:cubicBezTo>
                    <a:pt x="3209" y="9106"/>
                    <a:pt x="3140" y="8544"/>
                    <a:pt x="3211" y="8000"/>
                  </a:cubicBezTo>
                  <a:lnTo>
                    <a:pt x="3228" y="7872"/>
                  </a:lnTo>
                  <a:lnTo>
                    <a:pt x="3338" y="7858"/>
                  </a:lnTo>
                  <a:cubicBezTo>
                    <a:pt x="3721" y="7809"/>
                    <a:pt x="3775" y="7572"/>
                    <a:pt x="3858" y="7213"/>
                  </a:cubicBezTo>
                  <a:cubicBezTo>
                    <a:pt x="3917" y="6955"/>
                    <a:pt x="3984" y="6661"/>
                    <a:pt x="4203" y="6441"/>
                  </a:cubicBezTo>
                  <a:cubicBezTo>
                    <a:pt x="4368" y="6273"/>
                    <a:pt x="4594" y="6188"/>
                    <a:pt x="4872" y="6188"/>
                  </a:cubicBezTo>
                  <a:cubicBezTo>
                    <a:pt x="5203" y="6188"/>
                    <a:pt x="5555" y="6310"/>
                    <a:pt x="5810" y="6443"/>
                  </a:cubicBezTo>
                  <a:cubicBezTo>
                    <a:pt x="5872" y="6347"/>
                    <a:pt x="5936" y="6252"/>
                    <a:pt x="6001" y="6157"/>
                  </a:cubicBezTo>
                  <a:cubicBezTo>
                    <a:pt x="6247" y="5793"/>
                    <a:pt x="6502" y="5416"/>
                    <a:pt x="6650" y="5000"/>
                  </a:cubicBezTo>
                  <a:cubicBezTo>
                    <a:pt x="6718" y="4811"/>
                    <a:pt x="6759" y="4619"/>
                    <a:pt x="6799" y="4434"/>
                  </a:cubicBezTo>
                  <a:cubicBezTo>
                    <a:pt x="6862" y="4146"/>
                    <a:pt x="6926" y="3849"/>
                    <a:pt x="7087" y="3552"/>
                  </a:cubicBezTo>
                  <a:cubicBezTo>
                    <a:pt x="7151" y="3433"/>
                    <a:pt x="7216" y="3359"/>
                    <a:pt x="7269" y="3299"/>
                  </a:cubicBezTo>
                  <a:cubicBezTo>
                    <a:pt x="7346" y="3212"/>
                    <a:pt x="7381" y="3172"/>
                    <a:pt x="7394" y="3033"/>
                  </a:cubicBezTo>
                  <a:cubicBezTo>
                    <a:pt x="7397" y="2995"/>
                    <a:pt x="7358" y="2917"/>
                    <a:pt x="7324" y="2849"/>
                  </a:cubicBezTo>
                  <a:cubicBezTo>
                    <a:pt x="7262" y="2725"/>
                    <a:pt x="7184" y="2569"/>
                    <a:pt x="7204" y="2381"/>
                  </a:cubicBezTo>
                  <a:cubicBezTo>
                    <a:pt x="7265" y="1794"/>
                    <a:pt x="7721" y="1567"/>
                    <a:pt x="8087" y="1385"/>
                  </a:cubicBezTo>
                  <a:cubicBezTo>
                    <a:pt x="8148" y="1355"/>
                    <a:pt x="8208" y="1326"/>
                    <a:pt x="8263" y="1295"/>
                  </a:cubicBezTo>
                  <a:cubicBezTo>
                    <a:pt x="8749" y="1034"/>
                    <a:pt x="8753" y="970"/>
                    <a:pt x="8784" y="469"/>
                  </a:cubicBezTo>
                  <a:cubicBezTo>
                    <a:pt x="8790" y="378"/>
                    <a:pt x="8796" y="276"/>
                    <a:pt x="8806" y="160"/>
                  </a:cubicBezTo>
                  <a:lnTo>
                    <a:pt x="8816" y="41"/>
                  </a:lnTo>
                  <a:lnTo>
                    <a:pt x="8957" y="0"/>
                  </a:lnTo>
                  <a:lnTo>
                    <a:pt x="9019" y="12"/>
                  </a:lnTo>
                  <a:cubicBezTo>
                    <a:pt x="9034" y="19"/>
                    <a:pt x="9050" y="28"/>
                    <a:pt x="9065" y="37"/>
                  </a:cubicBezTo>
                  <a:cubicBezTo>
                    <a:pt x="9282" y="171"/>
                    <a:pt x="9437" y="349"/>
                    <a:pt x="9575" y="506"/>
                  </a:cubicBezTo>
                  <a:cubicBezTo>
                    <a:pt x="9777" y="737"/>
                    <a:pt x="9936" y="920"/>
                    <a:pt x="10192" y="920"/>
                  </a:cubicBezTo>
                  <a:cubicBezTo>
                    <a:pt x="10263" y="920"/>
                    <a:pt x="10343" y="906"/>
                    <a:pt x="10427" y="877"/>
                  </a:cubicBezTo>
                  <a:cubicBezTo>
                    <a:pt x="10554" y="833"/>
                    <a:pt x="10652" y="786"/>
                    <a:pt x="10742" y="742"/>
                  </a:cubicBezTo>
                  <a:cubicBezTo>
                    <a:pt x="10933" y="650"/>
                    <a:pt x="11113" y="563"/>
                    <a:pt x="11464" y="551"/>
                  </a:cubicBezTo>
                  <a:cubicBezTo>
                    <a:pt x="11597" y="546"/>
                    <a:pt x="11732" y="528"/>
                    <a:pt x="11866" y="511"/>
                  </a:cubicBezTo>
                  <a:cubicBezTo>
                    <a:pt x="12032" y="489"/>
                    <a:pt x="12203" y="467"/>
                    <a:pt x="12375" y="467"/>
                  </a:cubicBezTo>
                  <a:cubicBezTo>
                    <a:pt x="12451" y="467"/>
                    <a:pt x="12528" y="471"/>
                    <a:pt x="12604" y="482"/>
                  </a:cubicBezTo>
                  <a:lnTo>
                    <a:pt x="12698" y="495"/>
                  </a:lnTo>
                  <a:lnTo>
                    <a:pt x="12725" y="603"/>
                  </a:lnTo>
                  <a:cubicBezTo>
                    <a:pt x="12857" y="1141"/>
                    <a:pt x="12877" y="1567"/>
                    <a:pt x="12785" y="1988"/>
                  </a:cubicBezTo>
                  <a:cubicBezTo>
                    <a:pt x="12816" y="1993"/>
                    <a:pt x="12847" y="1995"/>
                    <a:pt x="12877" y="1995"/>
                  </a:cubicBezTo>
                  <a:cubicBezTo>
                    <a:pt x="13038" y="1995"/>
                    <a:pt x="13176" y="1932"/>
                    <a:pt x="13336" y="1860"/>
                  </a:cubicBezTo>
                  <a:cubicBezTo>
                    <a:pt x="13457" y="1806"/>
                    <a:pt x="13593" y="1744"/>
                    <a:pt x="13750" y="1707"/>
                  </a:cubicBezTo>
                  <a:cubicBezTo>
                    <a:pt x="13841" y="1686"/>
                    <a:pt x="13925" y="1675"/>
                    <a:pt x="14007" y="1675"/>
                  </a:cubicBezTo>
                  <a:cubicBezTo>
                    <a:pt x="14268" y="1675"/>
                    <a:pt x="14453" y="1781"/>
                    <a:pt x="14649" y="1892"/>
                  </a:cubicBezTo>
                  <a:cubicBezTo>
                    <a:pt x="14768" y="1961"/>
                    <a:pt x="14892" y="2031"/>
                    <a:pt x="15045" y="2084"/>
                  </a:cubicBezTo>
                  <a:cubicBezTo>
                    <a:pt x="15160" y="2123"/>
                    <a:pt x="15263" y="2143"/>
                    <a:pt x="15351" y="2143"/>
                  </a:cubicBezTo>
                  <a:cubicBezTo>
                    <a:pt x="15487" y="2143"/>
                    <a:pt x="15589" y="2097"/>
                    <a:pt x="15661" y="2002"/>
                  </a:cubicBezTo>
                  <a:cubicBezTo>
                    <a:pt x="15895" y="1696"/>
                    <a:pt x="15831" y="939"/>
                    <a:pt x="15785" y="386"/>
                  </a:cubicBezTo>
                  <a:lnTo>
                    <a:pt x="15761" y="98"/>
                  </a:lnTo>
                  <a:lnTo>
                    <a:pt x="15901" y="79"/>
                  </a:lnTo>
                  <a:cubicBezTo>
                    <a:pt x="15959" y="72"/>
                    <a:pt x="16017" y="68"/>
                    <a:pt x="16077" y="68"/>
                  </a:cubicBezTo>
                  <a:cubicBezTo>
                    <a:pt x="16595" y="68"/>
                    <a:pt x="17262" y="346"/>
                    <a:pt x="18061" y="893"/>
                  </a:cubicBezTo>
                  <a:cubicBezTo>
                    <a:pt x="18381" y="1111"/>
                    <a:pt x="18691" y="1382"/>
                    <a:pt x="18991" y="1644"/>
                  </a:cubicBezTo>
                  <a:cubicBezTo>
                    <a:pt x="19028" y="1676"/>
                    <a:pt x="19077" y="1696"/>
                    <a:pt x="19125" y="1717"/>
                  </a:cubicBezTo>
                  <a:cubicBezTo>
                    <a:pt x="19239" y="1765"/>
                    <a:pt x="19382" y="1824"/>
                    <a:pt x="19449" y="1985"/>
                  </a:cubicBezTo>
                  <a:cubicBezTo>
                    <a:pt x="19466" y="2024"/>
                    <a:pt x="19498" y="2221"/>
                    <a:pt x="19497" y="2391"/>
                  </a:cubicBezTo>
                  <a:cubicBezTo>
                    <a:pt x="19565" y="2390"/>
                    <a:pt x="19635" y="2376"/>
                    <a:pt x="19705" y="2363"/>
                  </a:cubicBezTo>
                  <a:cubicBezTo>
                    <a:pt x="19792" y="2346"/>
                    <a:pt x="19881" y="2329"/>
                    <a:pt x="19975" y="2329"/>
                  </a:cubicBezTo>
                  <a:cubicBezTo>
                    <a:pt x="20062" y="2329"/>
                    <a:pt x="20140" y="2344"/>
                    <a:pt x="20213" y="2376"/>
                  </a:cubicBezTo>
                  <a:cubicBezTo>
                    <a:pt x="20403" y="2458"/>
                    <a:pt x="20468" y="2628"/>
                    <a:pt x="20510" y="2741"/>
                  </a:cubicBezTo>
                  <a:cubicBezTo>
                    <a:pt x="20554" y="2857"/>
                    <a:pt x="20559" y="2862"/>
                    <a:pt x="20620" y="2862"/>
                  </a:cubicBezTo>
                  <a:cubicBezTo>
                    <a:pt x="20649" y="2862"/>
                    <a:pt x="20685" y="2857"/>
                    <a:pt x="20727" y="2846"/>
                  </a:cubicBezTo>
                  <a:cubicBezTo>
                    <a:pt x="20771" y="2834"/>
                    <a:pt x="20819" y="2827"/>
                    <a:pt x="20866" y="2827"/>
                  </a:cubicBezTo>
                  <a:cubicBezTo>
                    <a:pt x="21159" y="2827"/>
                    <a:pt x="21391" y="3089"/>
                    <a:pt x="21554" y="3606"/>
                  </a:cubicBezTo>
                  <a:lnTo>
                    <a:pt x="21600" y="3750"/>
                  </a:lnTo>
                  <a:lnTo>
                    <a:pt x="21483" y="3818"/>
                  </a:lnTo>
                  <a:cubicBezTo>
                    <a:pt x="21212" y="3976"/>
                    <a:pt x="20923" y="4052"/>
                    <a:pt x="20644" y="4125"/>
                  </a:cubicBezTo>
                  <a:cubicBezTo>
                    <a:pt x="20356" y="4201"/>
                    <a:pt x="20083" y="4272"/>
                    <a:pt x="19835" y="4427"/>
                  </a:cubicBezTo>
                  <a:cubicBezTo>
                    <a:pt x="19377" y="4713"/>
                    <a:pt x="19111" y="5125"/>
                    <a:pt x="19065" y="5618"/>
                  </a:cubicBezTo>
                  <a:cubicBezTo>
                    <a:pt x="19007" y="6236"/>
                    <a:pt x="19302" y="6956"/>
                    <a:pt x="19836" y="7496"/>
                  </a:cubicBezTo>
                  <a:lnTo>
                    <a:pt x="19947" y="7608"/>
                  </a:lnTo>
                  <a:lnTo>
                    <a:pt x="19849" y="7738"/>
                  </a:lnTo>
                  <a:cubicBezTo>
                    <a:pt x="19723" y="7905"/>
                    <a:pt x="19582" y="8056"/>
                    <a:pt x="19445" y="8202"/>
                  </a:cubicBezTo>
                  <a:cubicBezTo>
                    <a:pt x="19277" y="8381"/>
                    <a:pt x="19118" y="8550"/>
                    <a:pt x="18987" y="8745"/>
                  </a:cubicBezTo>
                  <a:cubicBezTo>
                    <a:pt x="18778" y="9058"/>
                    <a:pt x="18607" y="9430"/>
                    <a:pt x="18442" y="9790"/>
                  </a:cubicBezTo>
                  <a:cubicBezTo>
                    <a:pt x="18296" y="10107"/>
                    <a:pt x="18146" y="10436"/>
                    <a:pt x="17965" y="10733"/>
                  </a:cubicBezTo>
                  <a:cubicBezTo>
                    <a:pt x="17439" y="11599"/>
                    <a:pt x="16986" y="11737"/>
                    <a:pt x="16235" y="11966"/>
                  </a:cubicBezTo>
                  <a:lnTo>
                    <a:pt x="16079" y="12014"/>
                  </a:lnTo>
                  <a:cubicBezTo>
                    <a:pt x="15257" y="12268"/>
                    <a:pt x="14339" y="12774"/>
                    <a:pt x="13684" y="13335"/>
                  </a:cubicBezTo>
                  <a:cubicBezTo>
                    <a:pt x="12954" y="13960"/>
                    <a:pt x="12414" y="14727"/>
                    <a:pt x="11938" y="15462"/>
                  </a:cubicBezTo>
                  <a:lnTo>
                    <a:pt x="11903" y="15516"/>
                  </a:lnTo>
                  <a:lnTo>
                    <a:pt x="11846" y="15527"/>
                  </a:lnTo>
                  <a:cubicBezTo>
                    <a:pt x="11457" y="15595"/>
                    <a:pt x="11068" y="16067"/>
                    <a:pt x="10755" y="16446"/>
                  </a:cubicBezTo>
                  <a:cubicBezTo>
                    <a:pt x="10652" y="16572"/>
                    <a:pt x="10554" y="16691"/>
                    <a:pt x="10462" y="16789"/>
                  </a:cubicBezTo>
                  <a:cubicBezTo>
                    <a:pt x="10272" y="16994"/>
                    <a:pt x="10054" y="17093"/>
                    <a:pt x="9797" y="17093"/>
                  </a:cubicBezTo>
                  <a:cubicBezTo>
                    <a:pt x="9551" y="17093"/>
                    <a:pt x="9300" y="16999"/>
                    <a:pt x="9086" y="16906"/>
                  </a:cubicBezTo>
                  <a:cubicBezTo>
                    <a:pt x="8736" y="16756"/>
                    <a:pt x="8578" y="16526"/>
                    <a:pt x="8412" y="16282"/>
                  </a:cubicBezTo>
                  <a:cubicBezTo>
                    <a:pt x="8332" y="16166"/>
                    <a:pt x="8249" y="16045"/>
                    <a:pt x="8139" y="15923"/>
                  </a:cubicBezTo>
                  <a:cubicBezTo>
                    <a:pt x="8023" y="15797"/>
                    <a:pt x="7896" y="15732"/>
                    <a:pt x="7762" y="15732"/>
                  </a:cubicBezTo>
                  <a:cubicBezTo>
                    <a:pt x="7600" y="15732"/>
                    <a:pt x="7423" y="15824"/>
                    <a:pt x="7248" y="15996"/>
                  </a:cubicBezTo>
                  <a:cubicBezTo>
                    <a:pt x="7103" y="16140"/>
                    <a:pt x="7081" y="16276"/>
                    <a:pt x="7054" y="16449"/>
                  </a:cubicBezTo>
                  <a:cubicBezTo>
                    <a:pt x="7028" y="16617"/>
                    <a:pt x="6999" y="16808"/>
                    <a:pt x="6855" y="17006"/>
                  </a:cubicBezTo>
                  <a:cubicBezTo>
                    <a:pt x="6707" y="17209"/>
                    <a:pt x="6505" y="17216"/>
                    <a:pt x="6344" y="17222"/>
                  </a:cubicBezTo>
                  <a:cubicBezTo>
                    <a:pt x="6233" y="17226"/>
                    <a:pt x="6138" y="17229"/>
                    <a:pt x="6071" y="17283"/>
                  </a:cubicBezTo>
                  <a:cubicBezTo>
                    <a:pt x="5906" y="17413"/>
                    <a:pt x="5935" y="17565"/>
                    <a:pt x="6046" y="17906"/>
                  </a:cubicBezTo>
                  <a:cubicBezTo>
                    <a:pt x="6119" y="18132"/>
                    <a:pt x="6195" y="18366"/>
                    <a:pt x="6111" y="18583"/>
                  </a:cubicBezTo>
                  <a:cubicBezTo>
                    <a:pt x="6059" y="18716"/>
                    <a:pt x="5957" y="18813"/>
                    <a:pt x="5800" y="18878"/>
                  </a:cubicBezTo>
                  <a:cubicBezTo>
                    <a:pt x="5744" y="18900"/>
                    <a:pt x="5688" y="18911"/>
                    <a:pt x="5626" y="18911"/>
                  </a:cubicBezTo>
                  <a:cubicBezTo>
                    <a:pt x="5532" y="18911"/>
                    <a:pt x="5446" y="18886"/>
                    <a:pt x="5363" y="18861"/>
                  </a:cubicBezTo>
                  <a:cubicBezTo>
                    <a:pt x="5294" y="18840"/>
                    <a:pt x="5228" y="18821"/>
                    <a:pt x="5170" y="18821"/>
                  </a:cubicBezTo>
                  <a:cubicBezTo>
                    <a:pt x="5128" y="18821"/>
                    <a:pt x="5093" y="18831"/>
                    <a:pt x="5059" y="18851"/>
                  </a:cubicBezTo>
                  <a:cubicBezTo>
                    <a:pt x="5018" y="18877"/>
                    <a:pt x="4971" y="18968"/>
                    <a:pt x="4930" y="19049"/>
                  </a:cubicBezTo>
                  <a:cubicBezTo>
                    <a:pt x="4849" y="19208"/>
                    <a:pt x="4738" y="19427"/>
                    <a:pt x="4520" y="19427"/>
                  </a:cubicBezTo>
                  <a:cubicBezTo>
                    <a:pt x="4493" y="19427"/>
                    <a:pt x="4465" y="19424"/>
                    <a:pt x="4437" y="19417"/>
                  </a:cubicBezTo>
                  <a:cubicBezTo>
                    <a:pt x="4210" y="19357"/>
                    <a:pt x="4112" y="19053"/>
                    <a:pt x="4019" y="18760"/>
                  </a:cubicBezTo>
                  <a:cubicBezTo>
                    <a:pt x="3908" y="18413"/>
                    <a:pt x="3823" y="18185"/>
                    <a:pt x="3664" y="18185"/>
                  </a:cubicBezTo>
                  <a:cubicBezTo>
                    <a:pt x="3622" y="18185"/>
                    <a:pt x="3573" y="18199"/>
                    <a:pt x="3518" y="18226"/>
                  </a:cubicBezTo>
                  <a:cubicBezTo>
                    <a:pt x="3334" y="18318"/>
                    <a:pt x="3355" y="19395"/>
                    <a:pt x="3363" y="19801"/>
                  </a:cubicBezTo>
                  <a:cubicBezTo>
                    <a:pt x="3367" y="20007"/>
                    <a:pt x="3371" y="20183"/>
                    <a:pt x="3364" y="20295"/>
                  </a:cubicBezTo>
                  <a:lnTo>
                    <a:pt x="3357" y="20416"/>
                  </a:lnTo>
                  <a:lnTo>
                    <a:pt x="3258" y="20447"/>
                  </a:lnTo>
                  <a:cubicBezTo>
                    <a:pt x="3132" y="20488"/>
                    <a:pt x="2995" y="20506"/>
                    <a:pt x="2814" y="20506"/>
                  </a:cubicBezTo>
                  <a:cubicBezTo>
                    <a:pt x="2744" y="20506"/>
                    <a:pt x="2674" y="20504"/>
                    <a:pt x="2605" y="20501"/>
                  </a:cubicBezTo>
                  <a:cubicBezTo>
                    <a:pt x="2538" y="20499"/>
                    <a:pt x="2472" y="20496"/>
                    <a:pt x="2407" y="20496"/>
                  </a:cubicBezTo>
                  <a:cubicBezTo>
                    <a:pt x="2224" y="20496"/>
                    <a:pt x="2099" y="20516"/>
                    <a:pt x="1989" y="20565"/>
                  </a:cubicBezTo>
                  <a:cubicBezTo>
                    <a:pt x="1769" y="20660"/>
                    <a:pt x="1492" y="20834"/>
                    <a:pt x="1247" y="20986"/>
                  </a:cubicBezTo>
                  <a:cubicBezTo>
                    <a:pt x="1144" y="21051"/>
                    <a:pt x="1045" y="21112"/>
                    <a:pt x="955" y="21166"/>
                  </a:cubicBezTo>
                  <a:cubicBezTo>
                    <a:pt x="888" y="21206"/>
                    <a:pt x="826" y="21245"/>
                    <a:pt x="768" y="21282"/>
                  </a:cubicBezTo>
                  <a:cubicBezTo>
                    <a:pt x="577" y="21405"/>
                    <a:pt x="411" y="21510"/>
                    <a:pt x="190" y="21559"/>
                  </a:cubicBezTo>
                  <a:lnTo>
                    <a:pt x="0" y="21600"/>
                  </a:lnTo>
                  <a:cubicBezTo>
                    <a:pt x="0" y="21600"/>
                    <a:pt x="21" y="21373"/>
                    <a:pt x="21" y="21373"/>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53" name="Shape"/>
            <p:cNvSpPr/>
            <p:nvPr/>
          </p:nvSpPr>
          <p:spPr>
            <a:xfrm>
              <a:off x="3437799" y="2377504"/>
              <a:ext cx="1065409" cy="787020"/>
            </a:xfrm>
            <a:custGeom>
              <a:avLst/>
              <a:gdLst/>
              <a:ahLst/>
              <a:cxnLst>
                <a:cxn ang="0">
                  <a:pos x="wd2" y="hd2"/>
                </a:cxn>
                <a:cxn ang="5400000">
                  <a:pos x="wd2" y="hd2"/>
                </a:cxn>
                <a:cxn ang="10800000">
                  <a:pos x="wd2" y="hd2"/>
                </a:cxn>
                <a:cxn ang="16200000">
                  <a:pos x="wd2" y="hd2"/>
                </a:cxn>
              </a:cxnLst>
              <a:rect l="0" t="0" r="r" b="b"/>
              <a:pathLst>
                <a:path w="21336" h="21600" extrusionOk="0">
                  <a:moveTo>
                    <a:pt x="5332" y="21600"/>
                  </a:moveTo>
                  <a:cubicBezTo>
                    <a:pt x="4721" y="21600"/>
                    <a:pt x="4550" y="20873"/>
                    <a:pt x="4399" y="20231"/>
                  </a:cubicBezTo>
                  <a:cubicBezTo>
                    <a:pt x="4399" y="20231"/>
                    <a:pt x="4349" y="20025"/>
                    <a:pt x="4349" y="20025"/>
                  </a:cubicBezTo>
                  <a:cubicBezTo>
                    <a:pt x="4341" y="20025"/>
                    <a:pt x="4284" y="19986"/>
                    <a:pt x="4115" y="19986"/>
                  </a:cubicBezTo>
                  <a:cubicBezTo>
                    <a:pt x="3726" y="19986"/>
                    <a:pt x="3096" y="20191"/>
                    <a:pt x="2636" y="20339"/>
                  </a:cubicBezTo>
                  <a:cubicBezTo>
                    <a:pt x="2275" y="20457"/>
                    <a:pt x="2081" y="20518"/>
                    <a:pt x="1970" y="20518"/>
                  </a:cubicBezTo>
                  <a:cubicBezTo>
                    <a:pt x="1510" y="20466"/>
                    <a:pt x="1092" y="20257"/>
                    <a:pt x="687" y="20054"/>
                  </a:cubicBezTo>
                  <a:lnTo>
                    <a:pt x="413" y="19918"/>
                  </a:lnTo>
                  <a:lnTo>
                    <a:pt x="437" y="19707"/>
                  </a:lnTo>
                  <a:cubicBezTo>
                    <a:pt x="461" y="19504"/>
                    <a:pt x="464" y="19277"/>
                    <a:pt x="447" y="19033"/>
                  </a:cubicBezTo>
                  <a:cubicBezTo>
                    <a:pt x="420" y="18647"/>
                    <a:pt x="283" y="18099"/>
                    <a:pt x="183" y="17699"/>
                  </a:cubicBezTo>
                  <a:cubicBezTo>
                    <a:pt x="134" y="17501"/>
                    <a:pt x="94" y="17338"/>
                    <a:pt x="77" y="17240"/>
                  </a:cubicBezTo>
                  <a:cubicBezTo>
                    <a:pt x="-179" y="15782"/>
                    <a:pt x="205" y="14805"/>
                    <a:pt x="1217" y="14337"/>
                  </a:cubicBezTo>
                  <a:cubicBezTo>
                    <a:pt x="2034" y="13957"/>
                    <a:pt x="2391" y="13467"/>
                    <a:pt x="2983" y="12654"/>
                  </a:cubicBezTo>
                  <a:cubicBezTo>
                    <a:pt x="3413" y="12067"/>
                    <a:pt x="3699" y="12020"/>
                    <a:pt x="4029" y="12020"/>
                  </a:cubicBezTo>
                  <a:lnTo>
                    <a:pt x="4252" y="12023"/>
                  </a:lnTo>
                  <a:cubicBezTo>
                    <a:pt x="4388" y="12023"/>
                    <a:pt x="4554" y="12016"/>
                    <a:pt x="4763" y="11966"/>
                  </a:cubicBezTo>
                  <a:cubicBezTo>
                    <a:pt x="5197" y="11861"/>
                    <a:pt x="5242" y="11721"/>
                    <a:pt x="5243" y="11719"/>
                  </a:cubicBezTo>
                  <a:cubicBezTo>
                    <a:pt x="5257" y="11615"/>
                    <a:pt x="5104" y="11351"/>
                    <a:pt x="4296" y="10688"/>
                  </a:cubicBezTo>
                  <a:cubicBezTo>
                    <a:pt x="4130" y="10551"/>
                    <a:pt x="3999" y="10443"/>
                    <a:pt x="3926" y="10359"/>
                  </a:cubicBezTo>
                  <a:cubicBezTo>
                    <a:pt x="3443" y="9804"/>
                    <a:pt x="3367" y="9312"/>
                    <a:pt x="3287" y="8792"/>
                  </a:cubicBezTo>
                  <a:cubicBezTo>
                    <a:pt x="3251" y="8555"/>
                    <a:pt x="3214" y="8309"/>
                    <a:pt x="3136" y="8024"/>
                  </a:cubicBezTo>
                  <a:cubicBezTo>
                    <a:pt x="3072" y="7790"/>
                    <a:pt x="2981" y="7621"/>
                    <a:pt x="2900" y="7473"/>
                  </a:cubicBezTo>
                  <a:cubicBezTo>
                    <a:pt x="2739" y="7177"/>
                    <a:pt x="2557" y="6842"/>
                    <a:pt x="2863" y="6302"/>
                  </a:cubicBezTo>
                  <a:cubicBezTo>
                    <a:pt x="3035" y="5999"/>
                    <a:pt x="3311" y="5871"/>
                    <a:pt x="3554" y="5757"/>
                  </a:cubicBezTo>
                  <a:cubicBezTo>
                    <a:pt x="3756" y="5662"/>
                    <a:pt x="3947" y="5573"/>
                    <a:pt x="3994" y="5423"/>
                  </a:cubicBezTo>
                  <a:cubicBezTo>
                    <a:pt x="4035" y="5294"/>
                    <a:pt x="3983" y="5081"/>
                    <a:pt x="3931" y="4925"/>
                  </a:cubicBezTo>
                  <a:cubicBezTo>
                    <a:pt x="3808" y="4550"/>
                    <a:pt x="3518" y="4314"/>
                    <a:pt x="3210" y="4063"/>
                  </a:cubicBezTo>
                  <a:cubicBezTo>
                    <a:pt x="2858" y="3777"/>
                    <a:pt x="2459" y="3452"/>
                    <a:pt x="2272" y="2858"/>
                  </a:cubicBezTo>
                  <a:cubicBezTo>
                    <a:pt x="1976" y="1926"/>
                    <a:pt x="1943" y="1033"/>
                    <a:pt x="1947" y="359"/>
                  </a:cubicBezTo>
                  <a:lnTo>
                    <a:pt x="1948" y="127"/>
                  </a:lnTo>
                  <a:lnTo>
                    <a:pt x="2116" y="103"/>
                  </a:lnTo>
                  <a:cubicBezTo>
                    <a:pt x="2156" y="98"/>
                    <a:pt x="2198" y="89"/>
                    <a:pt x="2238" y="80"/>
                  </a:cubicBezTo>
                  <a:cubicBezTo>
                    <a:pt x="2515" y="23"/>
                    <a:pt x="2682" y="0"/>
                    <a:pt x="2816" y="0"/>
                  </a:cubicBezTo>
                  <a:cubicBezTo>
                    <a:pt x="3121" y="0"/>
                    <a:pt x="3262" y="133"/>
                    <a:pt x="3473" y="333"/>
                  </a:cubicBezTo>
                  <a:cubicBezTo>
                    <a:pt x="3568" y="422"/>
                    <a:pt x="3685" y="533"/>
                    <a:pt x="3852" y="667"/>
                  </a:cubicBezTo>
                  <a:cubicBezTo>
                    <a:pt x="4015" y="797"/>
                    <a:pt x="4283" y="805"/>
                    <a:pt x="4542" y="813"/>
                  </a:cubicBezTo>
                  <a:cubicBezTo>
                    <a:pt x="4901" y="824"/>
                    <a:pt x="5273" y="836"/>
                    <a:pt x="5489" y="1174"/>
                  </a:cubicBezTo>
                  <a:cubicBezTo>
                    <a:pt x="5675" y="1465"/>
                    <a:pt x="5659" y="1983"/>
                    <a:pt x="5644" y="2484"/>
                  </a:cubicBezTo>
                  <a:cubicBezTo>
                    <a:pt x="5640" y="2638"/>
                    <a:pt x="5635" y="2795"/>
                    <a:pt x="5638" y="2927"/>
                  </a:cubicBezTo>
                  <a:cubicBezTo>
                    <a:pt x="6279" y="2942"/>
                    <a:pt x="6757" y="3447"/>
                    <a:pt x="7179" y="3894"/>
                  </a:cubicBezTo>
                  <a:cubicBezTo>
                    <a:pt x="7539" y="4275"/>
                    <a:pt x="7879" y="4635"/>
                    <a:pt x="8263" y="4635"/>
                  </a:cubicBezTo>
                  <a:cubicBezTo>
                    <a:pt x="8285" y="4635"/>
                    <a:pt x="8307" y="4634"/>
                    <a:pt x="8328" y="4631"/>
                  </a:cubicBezTo>
                  <a:cubicBezTo>
                    <a:pt x="8458" y="4619"/>
                    <a:pt x="8585" y="4468"/>
                    <a:pt x="8719" y="4308"/>
                  </a:cubicBezTo>
                  <a:cubicBezTo>
                    <a:pt x="8890" y="4104"/>
                    <a:pt x="9084" y="3872"/>
                    <a:pt x="9345" y="3870"/>
                  </a:cubicBezTo>
                  <a:cubicBezTo>
                    <a:pt x="9734" y="3870"/>
                    <a:pt x="9928" y="4221"/>
                    <a:pt x="10084" y="4503"/>
                  </a:cubicBezTo>
                  <a:cubicBezTo>
                    <a:pt x="10161" y="4640"/>
                    <a:pt x="10233" y="4771"/>
                    <a:pt x="10322" y="4863"/>
                  </a:cubicBezTo>
                  <a:cubicBezTo>
                    <a:pt x="10661" y="5220"/>
                    <a:pt x="11090" y="5269"/>
                    <a:pt x="11503" y="5269"/>
                  </a:cubicBezTo>
                  <a:cubicBezTo>
                    <a:pt x="11627" y="5269"/>
                    <a:pt x="11754" y="5264"/>
                    <a:pt x="11881" y="5259"/>
                  </a:cubicBezTo>
                  <a:cubicBezTo>
                    <a:pt x="12014" y="5255"/>
                    <a:pt x="12147" y="5249"/>
                    <a:pt x="12280" y="5249"/>
                  </a:cubicBezTo>
                  <a:cubicBezTo>
                    <a:pt x="12566" y="5249"/>
                    <a:pt x="12941" y="5270"/>
                    <a:pt x="13299" y="5433"/>
                  </a:cubicBezTo>
                  <a:cubicBezTo>
                    <a:pt x="13452" y="5503"/>
                    <a:pt x="13604" y="5590"/>
                    <a:pt x="13757" y="5678"/>
                  </a:cubicBezTo>
                  <a:cubicBezTo>
                    <a:pt x="14085" y="5867"/>
                    <a:pt x="14394" y="6045"/>
                    <a:pt x="14718" y="6045"/>
                  </a:cubicBezTo>
                  <a:cubicBezTo>
                    <a:pt x="14768" y="6045"/>
                    <a:pt x="14818" y="6041"/>
                    <a:pt x="14869" y="6031"/>
                  </a:cubicBezTo>
                  <a:cubicBezTo>
                    <a:pt x="15005" y="6006"/>
                    <a:pt x="15139" y="5912"/>
                    <a:pt x="15281" y="5813"/>
                  </a:cubicBezTo>
                  <a:cubicBezTo>
                    <a:pt x="15469" y="5682"/>
                    <a:pt x="15681" y="5534"/>
                    <a:pt x="15930" y="5534"/>
                  </a:cubicBezTo>
                  <a:cubicBezTo>
                    <a:pt x="16250" y="5545"/>
                    <a:pt x="16494" y="5758"/>
                    <a:pt x="16709" y="5945"/>
                  </a:cubicBezTo>
                  <a:cubicBezTo>
                    <a:pt x="16850" y="6068"/>
                    <a:pt x="16983" y="6184"/>
                    <a:pt x="17121" y="6241"/>
                  </a:cubicBezTo>
                  <a:cubicBezTo>
                    <a:pt x="17248" y="6292"/>
                    <a:pt x="17363" y="6317"/>
                    <a:pt x="17474" y="6317"/>
                  </a:cubicBezTo>
                  <a:cubicBezTo>
                    <a:pt x="17661" y="6317"/>
                    <a:pt x="17833" y="6246"/>
                    <a:pt x="18051" y="6156"/>
                  </a:cubicBezTo>
                  <a:cubicBezTo>
                    <a:pt x="18117" y="6129"/>
                    <a:pt x="18185" y="6101"/>
                    <a:pt x="18259" y="6073"/>
                  </a:cubicBezTo>
                  <a:cubicBezTo>
                    <a:pt x="18519" y="5975"/>
                    <a:pt x="18824" y="5946"/>
                    <a:pt x="19148" y="5916"/>
                  </a:cubicBezTo>
                  <a:cubicBezTo>
                    <a:pt x="19804" y="5854"/>
                    <a:pt x="20484" y="5790"/>
                    <a:pt x="20703" y="5137"/>
                  </a:cubicBezTo>
                  <a:cubicBezTo>
                    <a:pt x="20739" y="5028"/>
                    <a:pt x="20768" y="4909"/>
                    <a:pt x="20790" y="4775"/>
                  </a:cubicBezTo>
                  <a:lnTo>
                    <a:pt x="20906" y="4064"/>
                  </a:lnTo>
                  <a:lnTo>
                    <a:pt x="21143" y="4715"/>
                  </a:lnTo>
                  <a:cubicBezTo>
                    <a:pt x="21233" y="4961"/>
                    <a:pt x="21285" y="5181"/>
                    <a:pt x="21308" y="5408"/>
                  </a:cubicBezTo>
                  <a:cubicBezTo>
                    <a:pt x="21395" y="6279"/>
                    <a:pt x="21285" y="7529"/>
                    <a:pt x="20847" y="8360"/>
                  </a:cubicBezTo>
                  <a:cubicBezTo>
                    <a:pt x="20759" y="8528"/>
                    <a:pt x="20636" y="8663"/>
                    <a:pt x="20516" y="8793"/>
                  </a:cubicBezTo>
                  <a:cubicBezTo>
                    <a:pt x="20351" y="8974"/>
                    <a:pt x="20195" y="9144"/>
                    <a:pt x="20182" y="9345"/>
                  </a:cubicBezTo>
                  <a:cubicBezTo>
                    <a:pt x="20164" y="9625"/>
                    <a:pt x="20400" y="9996"/>
                    <a:pt x="20628" y="10354"/>
                  </a:cubicBezTo>
                  <a:cubicBezTo>
                    <a:pt x="20981" y="10908"/>
                    <a:pt x="21421" y="11598"/>
                    <a:pt x="21112" y="12351"/>
                  </a:cubicBezTo>
                  <a:cubicBezTo>
                    <a:pt x="21035" y="12536"/>
                    <a:pt x="20868" y="12655"/>
                    <a:pt x="20691" y="12781"/>
                  </a:cubicBezTo>
                  <a:cubicBezTo>
                    <a:pt x="20563" y="12872"/>
                    <a:pt x="20418" y="12976"/>
                    <a:pt x="20364" y="13070"/>
                  </a:cubicBezTo>
                  <a:cubicBezTo>
                    <a:pt x="20166" y="13419"/>
                    <a:pt x="20113" y="13867"/>
                    <a:pt x="20077" y="14296"/>
                  </a:cubicBezTo>
                  <a:cubicBezTo>
                    <a:pt x="20060" y="14487"/>
                    <a:pt x="20053" y="14672"/>
                    <a:pt x="20051" y="14852"/>
                  </a:cubicBezTo>
                  <a:lnTo>
                    <a:pt x="20040" y="15807"/>
                  </a:lnTo>
                  <a:lnTo>
                    <a:pt x="19697" y="14975"/>
                  </a:lnTo>
                  <a:cubicBezTo>
                    <a:pt x="19504" y="14504"/>
                    <a:pt x="19286" y="14266"/>
                    <a:pt x="19051" y="14266"/>
                  </a:cubicBezTo>
                  <a:cubicBezTo>
                    <a:pt x="18783" y="14266"/>
                    <a:pt x="18459" y="14575"/>
                    <a:pt x="18113" y="15159"/>
                  </a:cubicBezTo>
                  <a:cubicBezTo>
                    <a:pt x="17758" y="15758"/>
                    <a:pt x="17592" y="16384"/>
                    <a:pt x="17416" y="17047"/>
                  </a:cubicBezTo>
                  <a:cubicBezTo>
                    <a:pt x="17317" y="17420"/>
                    <a:pt x="17215" y="17806"/>
                    <a:pt x="17076" y="18187"/>
                  </a:cubicBezTo>
                  <a:cubicBezTo>
                    <a:pt x="16796" y="18951"/>
                    <a:pt x="16464" y="19005"/>
                    <a:pt x="16005" y="19079"/>
                  </a:cubicBezTo>
                  <a:cubicBezTo>
                    <a:pt x="15911" y="19094"/>
                    <a:pt x="15809" y="19111"/>
                    <a:pt x="15695" y="19135"/>
                  </a:cubicBezTo>
                  <a:cubicBezTo>
                    <a:pt x="15603" y="19154"/>
                    <a:pt x="15515" y="19170"/>
                    <a:pt x="15431" y="19186"/>
                  </a:cubicBezTo>
                  <a:cubicBezTo>
                    <a:pt x="14760" y="19310"/>
                    <a:pt x="14557" y="19347"/>
                    <a:pt x="14599" y="20305"/>
                  </a:cubicBezTo>
                  <a:cubicBezTo>
                    <a:pt x="14605" y="20455"/>
                    <a:pt x="14565" y="20548"/>
                    <a:pt x="14529" y="20599"/>
                  </a:cubicBezTo>
                  <a:cubicBezTo>
                    <a:pt x="14482" y="20668"/>
                    <a:pt x="14415" y="20706"/>
                    <a:pt x="14341" y="20706"/>
                  </a:cubicBezTo>
                  <a:cubicBezTo>
                    <a:pt x="14341" y="20706"/>
                    <a:pt x="14341" y="20706"/>
                    <a:pt x="14341" y="20706"/>
                  </a:cubicBezTo>
                  <a:cubicBezTo>
                    <a:pt x="13950" y="20706"/>
                    <a:pt x="12883" y="19258"/>
                    <a:pt x="12872" y="19243"/>
                  </a:cubicBezTo>
                  <a:cubicBezTo>
                    <a:pt x="12759" y="19083"/>
                    <a:pt x="12667" y="18926"/>
                    <a:pt x="12581" y="18779"/>
                  </a:cubicBezTo>
                  <a:cubicBezTo>
                    <a:pt x="12364" y="18404"/>
                    <a:pt x="12233" y="18178"/>
                    <a:pt x="11894" y="18178"/>
                  </a:cubicBezTo>
                  <a:cubicBezTo>
                    <a:pt x="11826" y="18178"/>
                    <a:pt x="11750" y="18187"/>
                    <a:pt x="11665" y="18206"/>
                  </a:cubicBezTo>
                  <a:cubicBezTo>
                    <a:pt x="11285" y="18290"/>
                    <a:pt x="11195" y="18457"/>
                    <a:pt x="11015" y="18791"/>
                  </a:cubicBezTo>
                  <a:cubicBezTo>
                    <a:pt x="10936" y="18939"/>
                    <a:pt x="10845" y="19107"/>
                    <a:pt x="10714" y="19293"/>
                  </a:cubicBezTo>
                  <a:cubicBezTo>
                    <a:pt x="10466" y="19643"/>
                    <a:pt x="10225" y="19677"/>
                    <a:pt x="9992" y="19710"/>
                  </a:cubicBezTo>
                  <a:cubicBezTo>
                    <a:pt x="9835" y="19732"/>
                    <a:pt x="9673" y="19754"/>
                    <a:pt x="9477" y="19877"/>
                  </a:cubicBezTo>
                  <a:cubicBezTo>
                    <a:pt x="9302" y="19989"/>
                    <a:pt x="9141" y="20139"/>
                    <a:pt x="8969" y="20299"/>
                  </a:cubicBezTo>
                  <a:cubicBezTo>
                    <a:pt x="8677" y="20571"/>
                    <a:pt x="8375" y="20852"/>
                    <a:pt x="7987" y="20946"/>
                  </a:cubicBezTo>
                  <a:cubicBezTo>
                    <a:pt x="7889" y="20970"/>
                    <a:pt x="7802" y="20980"/>
                    <a:pt x="7723" y="20980"/>
                  </a:cubicBezTo>
                  <a:cubicBezTo>
                    <a:pt x="7395" y="20980"/>
                    <a:pt x="7201" y="20803"/>
                    <a:pt x="7013" y="20633"/>
                  </a:cubicBezTo>
                  <a:cubicBezTo>
                    <a:pt x="6897" y="20527"/>
                    <a:pt x="6787" y="20427"/>
                    <a:pt x="6636" y="20353"/>
                  </a:cubicBezTo>
                  <a:cubicBezTo>
                    <a:pt x="6431" y="20880"/>
                    <a:pt x="5927" y="21472"/>
                    <a:pt x="5563" y="21567"/>
                  </a:cubicBezTo>
                  <a:cubicBezTo>
                    <a:pt x="5479" y="21590"/>
                    <a:pt x="5402" y="21600"/>
                    <a:pt x="5332" y="21600"/>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54" name="Shape"/>
            <p:cNvSpPr/>
            <p:nvPr/>
          </p:nvSpPr>
          <p:spPr>
            <a:xfrm>
              <a:off x="3437799" y="2886968"/>
              <a:ext cx="1013085" cy="842053"/>
            </a:xfrm>
            <a:custGeom>
              <a:avLst/>
              <a:gdLst/>
              <a:ahLst/>
              <a:cxnLst>
                <a:cxn ang="0">
                  <a:pos x="wd2" y="hd2"/>
                </a:cxn>
                <a:cxn ang="5400000">
                  <a:pos x="wd2" y="hd2"/>
                </a:cxn>
                <a:cxn ang="10800000">
                  <a:pos x="wd2" y="hd2"/>
                </a:cxn>
                <a:cxn ang="16200000">
                  <a:pos x="wd2" y="hd2"/>
                </a:cxn>
              </a:cxnLst>
              <a:rect l="0" t="0" r="r" b="b"/>
              <a:pathLst>
                <a:path w="21412" h="21600" extrusionOk="0">
                  <a:moveTo>
                    <a:pt x="12281" y="21600"/>
                  </a:moveTo>
                  <a:cubicBezTo>
                    <a:pt x="12121" y="21600"/>
                    <a:pt x="11940" y="21565"/>
                    <a:pt x="11744" y="21497"/>
                  </a:cubicBezTo>
                  <a:cubicBezTo>
                    <a:pt x="11499" y="21410"/>
                    <a:pt x="11303" y="21296"/>
                    <a:pt x="11130" y="21195"/>
                  </a:cubicBezTo>
                  <a:cubicBezTo>
                    <a:pt x="10880" y="21049"/>
                    <a:pt x="10683" y="20934"/>
                    <a:pt x="10411" y="20934"/>
                  </a:cubicBezTo>
                  <a:cubicBezTo>
                    <a:pt x="10323" y="20934"/>
                    <a:pt x="10231" y="20945"/>
                    <a:pt x="10131" y="20970"/>
                  </a:cubicBezTo>
                  <a:cubicBezTo>
                    <a:pt x="9945" y="21015"/>
                    <a:pt x="9779" y="21091"/>
                    <a:pt x="9619" y="21165"/>
                  </a:cubicBezTo>
                  <a:cubicBezTo>
                    <a:pt x="9381" y="21275"/>
                    <a:pt x="9135" y="21389"/>
                    <a:pt x="8839" y="21389"/>
                  </a:cubicBezTo>
                  <a:cubicBezTo>
                    <a:pt x="8694" y="21389"/>
                    <a:pt x="8551" y="21363"/>
                    <a:pt x="8400" y="21309"/>
                  </a:cubicBezTo>
                  <a:lnTo>
                    <a:pt x="8199" y="21237"/>
                  </a:lnTo>
                  <a:lnTo>
                    <a:pt x="8268" y="20997"/>
                  </a:lnTo>
                  <a:cubicBezTo>
                    <a:pt x="8426" y="20443"/>
                    <a:pt x="8431" y="19918"/>
                    <a:pt x="8279" y="19216"/>
                  </a:cubicBezTo>
                  <a:cubicBezTo>
                    <a:pt x="8233" y="19213"/>
                    <a:pt x="8186" y="19212"/>
                    <a:pt x="8140" y="19212"/>
                  </a:cubicBezTo>
                  <a:cubicBezTo>
                    <a:pt x="7922" y="19212"/>
                    <a:pt x="7705" y="19241"/>
                    <a:pt x="7475" y="19272"/>
                  </a:cubicBezTo>
                  <a:cubicBezTo>
                    <a:pt x="7278" y="19298"/>
                    <a:pt x="7080" y="19324"/>
                    <a:pt x="6884" y="19332"/>
                  </a:cubicBezTo>
                  <a:cubicBezTo>
                    <a:pt x="6468" y="19346"/>
                    <a:pt x="6269" y="19444"/>
                    <a:pt x="6017" y="19568"/>
                  </a:cubicBezTo>
                  <a:cubicBezTo>
                    <a:pt x="5881" y="19636"/>
                    <a:pt x="5734" y="19708"/>
                    <a:pt x="5541" y="19776"/>
                  </a:cubicBezTo>
                  <a:cubicBezTo>
                    <a:pt x="5386" y="19830"/>
                    <a:pt x="5239" y="19858"/>
                    <a:pt x="5101" y="19858"/>
                  </a:cubicBezTo>
                  <a:cubicBezTo>
                    <a:pt x="4585" y="19858"/>
                    <a:pt x="4270" y="19489"/>
                    <a:pt x="3965" y="19131"/>
                  </a:cubicBezTo>
                  <a:cubicBezTo>
                    <a:pt x="3785" y="18921"/>
                    <a:pt x="3600" y="18703"/>
                    <a:pt x="3367" y="18555"/>
                  </a:cubicBezTo>
                  <a:lnTo>
                    <a:pt x="3330" y="18533"/>
                  </a:lnTo>
                  <a:lnTo>
                    <a:pt x="2761" y="18252"/>
                  </a:lnTo>
                  <a:lnTo>
                    <a:pt x="3353" y="18072"/>
                  </a:lnTo>
                  <a:cubicBezTo>
                    <a:pt x="3837" y="17927"/>
                    <a:pt x="4504" y="17382"/>
                    <a:pt x="4737" y="16754"/>
                  </a:cubicBezTo>
                  <a:cubicBezTo>
                    <a:pt x="4839" y="16480"/>
                    <a:pt x="4842" y="16228"/>
                    <a:pt x="4745" y="16004"/>
                  </a:cubicBezTo>
                  <a:cubicBezTo>
                    <a:pt x="4610" y="15692"/>
                    <a:pt x="4312" y="15443"/>
                    <a:pt x="3998" y="15179"/>
                  </a:cubicBezTo>
                  <a:cubicBezTo>
                    <a:pt x="3596" y="14843"/>
                    <a:pt x="3180" y="14495"/>
                    <a:pt x="3032" y="13947"/>
                  </a:cubicBezTo>
                  <a:cubicBezTo>
                    <a:pt x="2958" y="13672"/>
                    <a:pt x="3021" y="13266"/>
                    <a:pt x="3088" y="12836"/>
                  </a:cubicBezTo>
                  <a:cubicBezTo>
                    <a:pt x="3133" y="12549"/>
                    <a:pt x="3217" y="12014"/>
                    <a:pt x="3149" y="11913"/>
                  </a:cubicBezTo>
                  <a:cubicBezTo>
                    <a:pt x="3074" y="11914"/>
                    <a:pt x="2963" y="11970"/>
                    <a:pt x="2866" y="12020"/>
                  </a:cubicBezTo>
                  <a:cubicBezTo>
                    <a:pt x="2736" y="12086"/>
                    <a:pt x="2601" y="12155"/>
                    <a:pt x="2470" y="12155"/>
                  </a:cubicBezTo>
                  <a:cubicBezTo>
                    <a:pt x="2422" y="12155"/>
                    <a:pt x="2376" y="12145"/>
                    <a:pt x="2334" y="12126"/>
                  </a:cubicBezTo>
                  <a:cubicBezTo>
                    <a:pt x="2051" y="11998"/>
                    <a:pt x="1889" y="11636"/>
                    <a:pt x="1732" y="11288"/>
                  </a:cubicBezTo>
                  <a:cubicBezTo>
                    <a:pt x="1658" y="11123"/>
                    <a:pt x="1588" y="10967"/>
                    <a:pt x="1515" y="10860"/>
                  </a:cubicBezTo>
                  <a:cubicBezTo>
                    <a:pt x="1471" y="10793"/>
                    <a:pt x="1286" y="10586"/>
                    <a:pt x="1090" y="10366"/>
                  </a:cubicBezTo>
                  <a:cubicBezTo>
                    <a:pt x="863" y="10112"/>
                    <a:pt x="588" y="9803"/>
                    <a:pt x="352" y="9517"/>
                  </a:cubicBezTo>
                  <a:lnTo>
                    <a:pt x="303" y="9457"/>
                  </a:lnTo>
                  <a:lnTo>
                    <a:pt x="0" y="6063"/>
                  </a:lnTo>
                  <a:lnTo>
                    <a:pt x="29" y="5997"/>
                  </a:lnTo>
                  <a:cubicBezTo>
                    <a:pt x="29" y="5997"/>
                    <a:pt x="93" y="5844"/>
                    <a:pt x="127" y="5571"/>
                  </a:cubicBezTo>
                  <a:lnTo>
                    <a:pt x="163" y="5280"/>
                  </a:lnTo>
                  <a:lnTo>
                    <a:pt x="528" y="5440"/>
                  </a:lnTo>
                  <a:cubicBezTo>
                    <a:pt x="948" y="5626"/>
                    <a:pt x="1346" y="5802"/>
                    <a:pt x="1746" y="5844"/>
                  </a:cubicBezTo>
                  <a:cubicBezTo>
                    <a:pt x="1820" y="5844"/>
                    <a:pt x="2105" y="5762"/>
                    <a:pt x="2356" y="5690"/>
                  </a:cubicBezTo>
                  <a:cubicBezTo>
                    <a:pt x="2888" y="5537"/>
                    <a:pt x="3551" y="5347"/>
                    <a:pt x="4008" y="5347"/>
                  </a:cubicBezTo>
                  <a:cubicBezTo>
                    <a:pt x="4138" y="5347"/>
                    <a:pt x="4533" y="5347"/>
                    <a:pt x="4634" y="5710"/>
                  </a:cubicBezTo>
                  <a:lnTo>
                    <a:pt x="4688" y="5911"/>
                  </a:lnTo>
                  <a:cubicBezTo>
                    <a:pt x="4866" y="6582"/>
                    <a:pt x="4971" y="6855"/>
                    <a:pt x="5293" y="6855"/>
                  </a:cubicBezTo>
                  <a:cubicBezTo>
                    <a:pt x="5344" y="6855"/>
                    <a:pt x="5400" y="6848"/>
                    <a:pt x="5461" y="6834"/>
                  </a:cubicBezTo>
                  <a:cubicBezTo>
                    <a:pt x="5752" y="6765"/>
                    <a:pt x="6281" y="6168"/>
                    <a:pt x="6361" y="5818"/>
                  </a:cubicBezTo>
                  <a:lnTo>
                    <a:pt x="6411" y="5596"/>
                  </a:lnTo>
                  <a:lnTo>
                    <a:pt x="6596" y="5646"/>
                  </a:lnTo>
                  <a:cubicBezTo>
                    <a:pt x="6917" y="5733"/>
                    <a:pt x="7122" y="5899"/>
                    <a:pt x="7288" y="6032"/>
                  </a:cubicBezTo>
                  <a:cubicBezTo>
                    <a:pt x="7463" y="6173"/>
                    <a:pt x="7590" y="6276"/>
                    <a:pt x="7816" y="6276"/>
                  </a:cubicBezTo>
                  <a:cubicBezTo>
                    <a:pt x="7878" y="6276"/>
                    <a:pt x="7948" y="6268"/>
                    <a:pt x="8026" y="6251"/>
                  </a:cubicBezTo>
                  <a:cubicBezTo>
                    <a:pt x="8351" y="6182"/>
                    <a:pt x="8621" y="5959"/>
                    <a:pt x="8907" y="5723"/>
                  </a:cubicBezTo>
                  <a:cubicBezTo>
                    <a:pt x="9093" y="5569"/>
                    <a:pt x="9285" y="5411"/>
                    <a:pt x="9500" y="5290"/>
                  </a:cubicBezTo>
                  <a:cubicBezTo>
                    <a:pt x="9767" y="5141"/>
                    <a:pt x="9990" y="5113"/>
                    <a:pt x="10170" y="5091"/>
                  </a:cubicBezTo>
                  <a:cubicBezTo>
                    <a:pt x="10392" y="5063"/>
                    <a:pt x="10526" y="5047"/>
                    <a:pt x="10686" y="4847"/>
                  </a:cubicBezTo>
                  <a:cubicBezTo>
                    <a:pt x="10805" y="4696"/>
                    <a:pt x="10889" y="4559"/>
                    <a:pt x="10969" y="4426"/>
                  </a:cubicBezTo>
                  <a:cubicBezTo>
                    <a:pt x="11174" y="4090"/>
                    <a:pt x="11351" y="3799"/>
                    <a:pt x="11913" y="3689"/>
                  </a:cubicBezTo>
                  <a:cubicBezTo>
                    <a:pt x="12026" y="3667"/>
                    <a:pt x="12127" y="3657"/>
                    <a:pt x="12218" y="3657"/>
                  </a:cubicBezTo>
                  <a:cubicBezTo>
                    <a:pt x="12769" y="3657"/>
                    <a:pt x="13006" y="4018"/>
                    <a:pt x="13256" y="4401"/>
                  </a:cubicBezTo>
                  <a:cubicBezTo>
                    <a:pt x="13338" y="4526"/>
                    <a:pt x="13427" y="4662"/>
                    <a:pt x="13535" y="4797"/>
                  </a:cubicBezTo>
                  <a:cubicBezTo>
                    <a:pt x="13773" y="5084"/>
                    <a:pt x="14369" y="5720"/>
                    <a:pt x="14669" y="5942"/>
                  </a:cubicBezTo>
                  <a:cubicBezTo>
                    <a:pt x="14676" y="4803"/>
                    <a:pt x="15245" y="4710"/>
                    <a:pt x="15898" y="4603"/>
                  </a:cubicBezTo>
                  <a:cubicBezTo>
                    <a:pt x="15984" y="4589"/>
                    <a:pt x="16074" y="4574"/>
                    <a:pt x="16169" y="4556"/>
                  </a:cubicBezTo>
                  <a:cubicBezTo>
                    <a:pt x="16294" y="4533"/>
                    <a:pt x="16407" y="4517"/>
                    <a:pt x="16510" y="4502"/>
                  </a:cubicBezTo>
                  <a:cubicBezTo>
                    <a:pt x="16974" y="4436"/>
                    <a:pt x="17131" y="4413"/>
                    <a:pt x="17330" y="3932"/>
                  </a:cubicBezTo>
                  <a:cubicBezTo>
                    <a:pt x="17466" y="3602"/>
                    <a:pt x="17565" y="3270"/>
                    <a:pt x="17671" y="2919"/>
                  </a:cubicBezTo>
                  <a:cubicBezTo>
                    <a:pt x="17859" y="2289"/>
                    <a:pt x="18055" y="1637"/>
                    <a:pt x="18472" y="1014"/>
                  </a:cubicBezTo>
                  <a:cubicBezTo>
                    <a:pt x="18921" y="341"/>
                    <a:pt x="19358" y="0"/>
                    <a:pt x="19772" y="0"/>
                  </a:cubicBezTo>
                  <a:cubicBezTo>
                    <a:pt x="20022" y="0"/>
                    <a:pt x="20389" y="130"/>
                    <a:pt x="20721" y="747"/>
                  </a:cubicBezTo>
                  <a:cubicBezTo>
                    <a:pt x="21440" y="2089"/>
                    <a:pt x="21600" y="5014"/>
                    <a:pt x="21189" y="6137"/>
                  </a:cubicBezTo>
                  <a:cubicBezTo>
                    <a:pt x="20933" y="6837"/>
                    <a:pt x="20402" y="7685"/>
                    <a:pt x="19767" y="8407"/>
                  </a:cubicBezTo>
                  <a:cubicBezTo>
                    <a:pt x="19687" y="8499"/>
                    <a:pt x="19596" y="8610"/>
                    <a:pt x="19499" y="8730"/>
                  </a:cubicBezTo>
                  <a:cubicBezTo>
                    <a:pt x="19124" y="9189"/>
                    <a:pt x="18658" y="9762"/>
                    <a:pt x="18231" y="9929"/>
                  </a:cubicBezTo>
                  <a:cubicBezTo>
                    <a:pt x="18092" y="9983"/>
                    <a:pt x="17942" y="10008"/>
                    <a:pt x="17758" y="10008"/>
                  </a:cubicBezTo>
                  <a:cubicBezTo>
                    <a:pt x="17653" y="10008"/>
                    <a:pt x="17547" y="10000"/>
                    <a:pt x="17442" y="9992"/>
                  </a:cubicBezTo>
                  <a:cubicBezTo>
                    <a:pt x="17346" y="9984"/>
                    <a:pt x="17250" y="9977"/>
                    <a:pt x="17155" y="9977"/>
                  </a:cubicBezTo>
                  <a:cubicBezTo>
                    <a:pt x="16929" y="9977"/>
                    <a:pt x="16776" y="10024"/>
                    <a:pt x="16644" y="10133"/>
                  </a:cubicBezTo>
                  <a:cubicBezTo>
                    <a:pt x="16571" y="10193"/>
                    <a:pt x="16509" y="10320"/>
                    <a:pt x="16444" y="10454"/>
                  </a:cubicBezTo>
                  <a:cubicBezTo>
                    <a:pt x="16362" y="10624"/>
                    <a:pt x="16268" y="10815"/>
                    <a:pt x="16117" y="10946"/>
                  </a:cubicBezTo>
                  <a:cubicBezTo>
                    <a:pt x="15965" y="11079"/>
                    <a:pt x="15787" y="11166"/>
                    <a:pt x="15598" y="11257"/>
                  </a:cubicBezTo>
                  <a:cubicBezTo>
                    <a:pt x="15381" y="11362"/>
                    <a:pt x="15157" y="11470"/>
                    <a:pt x="14977" y="11657"/>
                  </a:cubicBezTo>
                  <a:cubicBezTo>
                    <a:pt x="14571" y="12084"/>
                    <a:pt x="14421" y="12232"/>
                    <a:pt x="14229" y="12232"/>
                  </a:cubicBezTo>
                  <a:cubicBezTo>
                    <a:pt x="14133" y="12232"/>
                    <a:pt x="14054" y="12190"/>
                    <a:pt x="13969" y="12146"/>
                  </a:cubicBezTo>
                  <a:cubicBezTo>
                    <a:pt x="13849" y="12083"/>
                    <a:pt x="13683" y="11997"/>
                    <a:pt x="13344" y="11946"/>
                  </a:cubicBezTo>
                  <a:cubicBezTo>
                    <a:pt x="13289" y="11938"/>
                    <a:pt x="13237" y="11934"/>
                    <a:pt x="13188" y="11934"/>
                  </a:cubicBezTo>
                  <a:cubicBezTo>
                    <a:pt x="12982" y="11934"/>
                    <a:pt x="12832" y="12003"/>
                    <a:pt x="12727" y="12145"/>
                  </a:cubicBezTo>
                  <a:cubicBezTo>
                    <a:pt x="12571" y="12358"/>
                    <a:pt x="12507" y="12746"/>
                    <a:pt x="12540" y="13273"/>
                  </a:cubicBezTo>
                  <a:cubicBezTo>
                    <a:pt x="12909" y="13414"/>
                    <a:pt x="13166" y="13743"/>
                    <a:pt x="13417" y="14063"/>
                  </a:cubicBezTo>
                  <a:cubicBezTo>
                    <a:pt x="13585" y="14278"/>
                    <a:pt x="13743" y="14481"/>
                    <a:pt x="13929" y="14619"/>
                  </a:cubicBezTo>
                  <a:cubicBezTo>
                    <a:pt x="14327" y="14918"/>
                    <a:pt x="14705" y="14941"/>
                    <a:pt x="15184" y="14970"/>
                  </a:cubicBezTo>
                  <a:cubicBezTo>
                    <a:pt x="15295" y="14977"/>
                    <a:pt x="15409" y="14984"/>
                    <a:pt x="15529" y="14994"/>
                  </a:cubicBezTo>
                  <a:lnTo>
                    <a:pt x="15811" y="15019"/>
                  </a:lnTo>
                  <a:lnTo>
                    <a:pt x="15697" y="15333"/>
                  </a:lnTo>
                  <a:cubicBezTo>
                    <a:pt x="15304" y="16418"/>
                    <a:pt x="15769" y="16949"/>
                    <a:pt x="16359" y="17622"/>
                  </a:cubicBezTo>
                  <a:cubicBezTo>
                    <a:pt x="16764" y="18083"/>
                    <a:pt x="17222" y="18606"/>
                    <a:pt x="17358" y="19366"/>
                  </a:cubicBezTo>
                  <a:cubicBezTo>
                    <a:pt x="17433" y="19781"/>
                    <a:pt x="17379" y="20178"/>
                    <a:pt x="17195" y="20545"/>
                  </a:cubicBezTo>
                  <a:lnTo>
                    <a:pt x="17082" y="20772"/>
                  </a:lnTo>
                  <a:lnTo>
                    <a:pt x="16906" y="20615"/>
                  </a:lnTo>
                  <a:cubicBezTo>
                    <a:pt x="16573" y="20317"/>
                    <a:pt x="16214" y="20007"/>
                    <a:pt x="15852" y="19754"/>
                  </a:cubicBezTo>
                  <a:cubicBezTo>
                    <a:pt x="14802" y="19017"/>
                    <a:pt x="13940" y="18644"/>
                    <a:pt x="13290" y="18644"/>
                  </a:cubicBezTo>
                  <a:cubicBezTo>
                    <a:pt x="13289" y="18644"/>
                    <a:pt x="13288" y="18644"/>
                    <a:pt x="13288" y="18644"/>
                  </a:cubicBezTo>
                  <a:cubicBezTo>
                    <a:pt x="13362" y="19556"/>
                    <a:pt x="13440" y="20661"/>
                    <a:pt x="13008" y="21240"/>
                  </a:cubicBezTo>
                  <a:cubicBezTo>
                    <a:pt x="12830" y="21479"/>
                    <a:pt x="12585" y="21600"/>
                    <a:pt x="12281" y="21600"/>
                  </a:cubicBezTo>
                  <a:close/>
                </a:path>
              </a:pathLst>
            </a:custGeom>
            <a:solidFill>
              <a:srgbClr val="C0CAD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55" name="Shape"/>
            <p:cNvSpPr/>
            <p:nvPr/>
          </p:nvSpPr>
          <p:spPr>
            <a:xfrm>
              <a:off x="4420027" y="2188812"/>
              <a:ext cx="209584" cy="270433"/>
            </a:xfrm>
            <a:custGeom>
              <a:avLst/>
              <a:gdLst/>
              <a:ahLst/>
              <a:cxnLst>
                <a:cxn ang="0">
                  <a:pos x="wd2" y="hd2"/>
                </a:cxn>
                <a:cxn ang="5400000">
                  <a:pos x="wd2" y="hd2"/>
                </a:cxn>
                <a:cxn ang="10800000">
                  <a:pos x="wd2" y="hd2"/>
                </a:cxn>
                <a:cxn ang="16200000">
                  <a:pos x="wd2" y="hd2"/>
                </a:cxn>
              </a:cxnLst>
              <a:rect l="0" t="0" r="r" b="b"/>
              <a:pathLst>
                <a:path w="21255" h="21600" extrusionOk="0">
                  <a:moveTo>
                    <a:pt x="7614" y="21531"/>
                  </a:moveTo>
                  <a:cubicBezTo>
                    <a:pt x="6535" y="21145"/>
                    <a:pt x="5510" y="20718"/>
                    <a:pt x="4654" y="20296"/>
                  </a:cubicBezTo>
                  <a:cubicBezTo>
                    <a:pt x="2974" y="19463"/>
                    <a:pt x="1886" y="18633"/>
                    <a:pt x="1418" y="17828"/>
                  </a:cubicBezTo>
                  <a:cubicBezTo>
                    <a:pt x="1331" y="17690"/>
                    <a:pt x="1251" y="17524"/>
                    <a:pt x="1200" y="17366"/>
                  </a:cubicBezTo>
                  <a:cubicBezTo>
                    <a:pt x="557" y="15303"/>
                    <a:pt x="149" y="13036"/>
                    <a:pt x="16" y="10805"/>
                  </a:cubicBezTo>
                  <a:lnTo>
                    <a:pt x="0" y="10539"/>
                  </a:lnTo>
                  <a:lnTo>
                    <a:pt x="201" y="10324"/>
                  </a:lnTo>
                  <a:cubicBezTo>
                    <a:pt x="659" y="9834"/>
                    <a:pt x="1226" y="9450"/>
                    <a:pt x="1775" y="9080"/>
                  </a:cubicBezTo>
                  <a:cubicBezTo>
                    <a:pt x="2412" y="8650"/>
                    <a:pt x="3015" y="8243"/>
                    <a:pt x="3347" y="7729"/>
                  </a:cubicBezTo>
                  <a:cubicBezTo>
                    <a:pt x="3704" y="7176"/>
                    <a:pt x="3481" y="6891"/>
                    <a:pt x="2894" y="6243"/>
                  </a:cubicBezTo>
                  <a:cubicBezTo>
                    <a:pt x="2274" y="5558"/>
                    <a:pt x="1338" y="4524"/>
                    <a:pt x="2411" y="3072"/>
                  </a:cubicBezTo>
                  <a:lnTo>
                    <a:pt x="2686" y="2702"/>
                  </a:lnTo>
                  <a:lnTo>
                    <a:pt x="3229" y="2698"/>
                  </a:lnTo>
                  <a:cubicBezTo>
                    <a:pt x="5000" y="2683"/>
                    <a:pt x="6726" y="2070"/>
                    <a:pt x="8554" y="1422"/>
                  </a:cubicBezTo>
                  <a:cubicBezTo>
                    <a:pt x="10525" y="723"/>
                    <a:pt x="12562" y="0"/>
                    <a:pt x="14805" y="0"/>
                  </a:cubicBezTo>
                  <a:cubicBezTo>
                    <a:pt x="15005" y="0"/>
                    <a:pt x="15205" y="6"/>
                    <a:pt x="15407" y="18"/>
                  </a:cubicBezTo>
                  <a:cubicBezTo>
                    <a:pt x="17491" y="143"/>
                    <a:pt x="19131" y="848"/>
                    <a:pt x="20153" y="2055"/>
                  </a:cubicBezTo>
                  <a:cubicBezTo>
                    <a:pt x="21393" y="3521"/>
                    <a:pt x="21600" y="5663"/>
                    <a:pt x="20707" y="7785"/>
                  </a:cubicBezTo>
                  <a:cubicBezTo>
                    <a:pt x="20444" y="8408"/>
                    <a:pt x="20116" y="8935"/>
                    <a:pt x="19827" y="9401"/>
                  </a:cubicBezTo>
                  <a:cubicBezTo>
                    <a:pt x="19211" y="10396"/>
                    <a:pt x="18784" y="11086"/>
                    <a:pt x="19159" y="12210"/>
                  </a:cubicBezTo>
                  <a:cubicBezTo>
                    <a:pt x="19749" y="12386"/>
                    <a:pt x="20096" y="12685"/>
                    <a:pt x="20294" y="12934"/>
                  </a:cubicBezTo>
                  <a:cubicBezTo>
                    <a:pt x="21173" y="14040"/>
                    <a:pt x="20472" y="15745"/>
                    <a:pt x="19909" y="17115"/>
                  </a:cubicBezTo>
                  <a:cubicBezTo>
                    <a:pt x="19763" y="17469"/>
                    <a:pt x="19564" y="17954"/>
                    <a:pt x="19554" y="18095"/>
                  </a:cubicBezTo>
                  <a:lnTo>
                    <a:pt x="19504" y="18857"/>
                  </a:lnTo>
                  <a:lnTo>
                    <a:pt x="18534" y="18896"/>
                  </a:lnTo>
                  <a:cubicBezTo>
                    <a:pt x="18401" y="18890"/>
                    <a:pt x="18098" y="18889"/>
                    <a:pt x="18080" y="18889"/>
                  </a:cubicBezTo>
                  <a:cubicBezTo>
                    <a:pt x="17229" y="18905"/>
                    <a:pt x="15716" y="19464"/>
                    <a:pt x="14253" y="20005"/>
                  </a:cubicBezTo>
                  <a:cubicBezTo>
                    <a:pt x="12255" y="20744"/>
                    <a:pt x="9989" y="21582"/>
                    <a:pt x="8021" y="21599"/>
                  </a:cubicBezTo>
                  <a:lnTo>
                    <a:pt x="7808" y="21600"/>
                  </a:lnTo>
                  <a:cubicBezTo>
                    <a:pt x="7808" y="21600"/>
                    <a:pt x="7614" y="21531"/>
                    <a:pt x="7614" y="21531"/>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56" name="Shape"/>
            <p:cNvSpPr/>
            <p:nvPr/>
          </p:nvSpPr>
          <p:spPr>
            <a:xfrm>
              <a:off x="4023358" y="2396372"/>
              <a:ext cx="836335" cy="1421161"/>
            </a:xfrm>
            <a:custGeom>
              <a:avLst/>
              <a:gdLst/>
              <a:ahLst/>
              <a:cxnLst>
                <a:cxn ang="0">
                  <a:pos x="wd2" y="hd2"/>
                </a:cxn>
                <a:cxn ang="5400000">
                  <a:pos x="wd2" y="hd2"/>
                </a:cxn>
                <a:cxn ang="10800000">
                  <a:pos x="wd2" y="hd2"/>
                </a:cxn>
                <a:cxn ang="16200000">
                  <a:pos x="wd2" y="hd2"/>
                </a:cxn>
              </a:cxnLst>
              <a:rect l="0" t="0" r="r" b="b"/>
              <a:pathLst>
                <a:path w="21201" h="21600" extrusionOk="0">
                  <a:moveTo>
                    <a:pt x="14892" y="21600"/>
                  </a:moveTo>
                  <a:cubicBezTo>
                    <a:pt x="13368" y="21600"/>
                    <a:pt x="12479" y="21296"/>
                    <a:pt x="12244" y="20695"/>
                  </a:cubicBezTo>
                  <a:cubicBezTo>
                    <a:pt x="11943" y="20786"/>
                    <a:pt x="11674" y="20912"/>
                    <a:pt x="11392" y="21043"/>
                  </a:cubicBezTo>
                  <a:cubicBezTo>
                    <a:pt x="11122" y="21168"/>
                    <a:pt x="10844" y="21298"/>
                    <a:pt x="10526" y="21401"/>
                  </a:cubicBezTo>
                  <a:cubicBezTo>
                    <a:pt x="10491" y="21413"/>
                    <a:pt x="10451" y="21425"/>
                    <a:pt x="10407" y="21437"/>
                  </a:cubicBezTo>
                  <a:lnTo>
                    <a:pt x="10173" y="21503"/>
                  </a:lnTo>
                  <a:lnTo>
                    <a:pt x="10082" y="21357"/>
                  </a:lnTo>
                  <a:cubicBezTo>
                    <a:pt x="9887" y="21044"/>
                    <a:pt x="9651" y="20886"/>
                    <a:pt x="9381" y="20886"/>
                  </a:cubicBezTo>
                  <a:cubicBezTo>
                    <a:pt x="9341" y="20886"/>
                    <a:pt x="9299" y="20889"/>
                    <a:pt x="9255" y="20895"/>
                  </a:cubicBezTo>
                  <a:cubicBezTo>
                    <a:pt x="9145" y="20909"/>
                    <a:pt x="9054" y="20916"/>
                    <a:pt x="8971" y="20916"/>
                  </a:cubicBezTo>
                  <a:cubicBezTo>
                    <a:pt x="8553" y="20916"/>
                    <a:pt x="8426" y="20746"/>
                    <a:pt x="8350" y="20644"/>
                  </a:cubicBezTo>
                  <a:cubicBezTo>
                    <a:pt x="8288" y="20559"/>
                    <a:pt x="8249" y="20514"/>
                    <a:pt x="8127" y="20487"/>
                  </a:cubicBezTo>
                  <a:cubicBezTo>
                    <a:pt x="8060" y="20473"/>
                    <a:pt x="7983" y="20465"/>
                    <a:pt x="7894" y="20465"/>
                  </a:cubicBezTo>
                  <a:cubicBezTo>
                    <a:pt x="7776" y="20465"/>
                    <a:pt x="7652" y="20477"/>
                    <a:pt x="7521" y="20490"/>
                  </a:cubicBezTo>
                  <a:cubicBezTo>
                    <a:pt x="7381" y="20504"/>
                    <a:pt x="7236" y="20518"/>
                    <a:pt x="7089" y="20518"/>
                  </a:cubicBezTo>
                  <a:cubicBezTo>
                    <a:pt x="6956" y="20518"/>
                    <a:pt x="6839" y="20506"/>
                    <a:pt x="6730" y="20483"/>
                  </a:cubicBezTo>
                  <a:lnTo>
                    <a:pt x="6811" y="20205"/>
                  </a:lnTo>
                  <a:cubicBezTo>
                    <a:pt x="6695" y="20205"/>
                    <a:pt x="6624" y="20258"/>
                    <a:pt x="6614" y="20285"/>
                  </a:cubicBezTo>
                  <a:cubicBezTo>
                    <a:pt x="6631" y="20238"/>
                    <a:pt x="6602" y="20051"/>
                    <a:pt x="6579" y="20003"/>
                  </a:cubicBezTo>
                  <a:cubicBezTo>
                    <a:pt x="6562" y="19984"/>
                    <a:pt x="6420" y="19954"/>
                    <a:pt x="6316" y="19932"/>
                  </a:cubicBezTo>
                  <a:cubicBezTo>
                    <a:pt x="6205" y="19908"/>
                    <a:pt x="6090" y="19884"/>
                    <a:pt x="5994" y="19842"/>
                  </a:cubicBezTo>
                  <a:cubicBezTo>
                    <a:pt x="5903" y="19802"/>
                    <a:pt x="5815" y="19763"/>
                    <a:pt x="5728" y="19726"/>
                  </a:cubicBezTo>
                  <a:lnTo>
                    <a:pt x="5548" y="19649"/>
                  </a:lnTo>
                  <a:lnTo>
                    <a:pt x="5663" y="19535"/>
                  </a:lnTo>
                  <a:cubicBezTo>
                    <a:pt x="5819" y="19380"/>
                    <a:pt x="5863" y="19220"/>
                    <a:pt x="5799" y="19046"/>
                  </a:cubicBezTo>
                  <a:cubicBezTo>
                    <a:pt x="5668" y="18683"/>
                    <a:pt x="5218" y="18429"/>
                    <a:pt x="4741" y="18160"/>
                  </a:cubicBezTo>
                  <a:cubicBezTo>
                    <a:pt x="4088" y="17792"/>
                    <a:pt x="3355" y="17379"/>
                    <a:pt x="3719" y="16669"/>
                  </a:cubicBezTo>
                  <a:cubicBezTo>
                    <a:pt x="3691" y="16668"/>
                    <a:pt x="3663" y="16668"/>
                    <a:pt x="3636" y="16667"/>
                  </a:cubicBezTo>
                  <a:cubicBezTo>
                    <a:pt x="3018" y="16648"/>
                    <a:pt x="2485" y="16632"/>
                    <a:pt x="1902" y="16417"/>
                  </a:cubicBezTo>
                  <a:cubicBezTo>
                    <a:pt x="1627" y="16315"/>
                    <a:pt x="1406" y="16175"/>
                    <a:pt x="1192" y="16040"/>
                  </a:cubicBezTo>
                  <a:cubicBezTo>
                    <a:pt x="893" y="15851"/>
                    <a:pt x="611" y="15673"/>
                    <a:pt x="223" y="15630"/>
                  </a:cubicBezTo>
                  <a:lnTo>
                    <a:pt x="49" y="15611"/>
                  </a:lnTo>
                  <a:lnTo>
                    <a:pt x="29" y="15506"/>
                  </a:lnTo>
                  <a:cubicBezTo>
                    <a:pt x="-59" y="15054"/>
                    <a:pt x="51" y="14720"/>
                    <a:pt x="356" y="14516"/>
                  </a:cubicBezTo>
                  <a:cubicBezTo>
                    <a:pt x="574" y="14369"/>
                    <a:pt x="880" y="14295"/>
                    <a:pt x="1265" y="14295"/>
                  </a:cubicBezTo>
                  <a:cubicBezTo>
                    <a:pt x="1342" y="14295"/>
                    <a:pt x="1424" y="14297"/>
                    <a:pt x="1511" y="14304"/>
                  </a:cubicBezTo>
                  <a:cubicBezTo>
                    <a:pt x="1987" y="14339"/>
                    <a:pt x="2230" y="14402"/>
                    <a:pt x="2392" y="14444"/>
                  </a:cubicBezTo>
                  <a:cubicBezTo>
                    <a:pt x="2437" y="14455"/>
                    <a:pt x="2498" y="14471"/>
                    <a:pt x="2514" y="14471"/>
                  </a:cubicBezTo>
                  <a:cubicBezTo>
                    <a:pt x="2584" y="14468"/>
                    <a:pt x="2881" y="14313"/>
                    <a:pt x="3099" y="14201"/>
                  </a:cubicBezTo>
                  <a:cubicBezTo>
                    <a:pt x="3375" y="14058"/>
                    <a:pt x="3696" y="13981"/>
                    <a:pt x="3979" y="13914"/>
                  </a:cubicBezTo>
                  <a:cubicBezTo>
                    <a:pt x="4177" y="13867"/>
                    <a:pt x="4364" y="13822"/>
                    <a:pt x="4499" y="13763"/>
                  </a:cubicBezTo>
                  <a:cubicBezTo>
                    <a:pt x="4600" y="13720"/>
                    <a:pt x="4677" y="13642"/>
                    <a:pt x="4759" y="13559"/>
                  </a:cubicBezTo>
                  <a:cubicBezTo>
                    <a:pt x="4860" y="13456"/>
                    <a:pt x="4965" y="13349"/>
                    <a:pt x="5140" y="13278"/>
                  </a:cubicBezTo>
                  <a:cubicBezTo>
                    <a:pt x="5449" y="13151"/>
                    <a:pt x="5775" y="13135"/>
                    <a:pt x="6024" y="13135"/>
                  </a:cubicBezTo>
                  <a:cubicBezTo>
                    <a:pt x="6147" y="13135"/>
                    <a:pt x="6273" y="13140"/>
                    <a:pt x="6399" y="13145"/>
                  </a:cubicBezTo>
                  <a:cubicBezTo>
                    <a:pt x="6515" y="13149"/>
                    <a:pt x="6631" y="13154"/>
                    <a:pt x="6747" y="13154"/>
                  </a:cubicBezTo>
                  <a:cubicBezTo>
                    <a:pt x="6916" y="13154"/>
                    <a:pt x="7050" y="13143"/>
                    <a:pt x="7167" y="13121"/>
                  </a:cubicBezTo>
                  <a:cubicBezTo>
                    <a:pt x="7568" y="13043"/>
                    <a:pt x="8104" y="12718"/>
                    <a:pt x="8494" y="12481"/>
                  </a:cubicBezTo>
                  <a:cubicBezTo>
                    <a:pt x="8616" y="12408"/>
                    <a:pt x="8729" y="12339"/>
                    <a:pt x="8829" y="12283"/>
                  </a:cubicBezTo>
                  <a:cubicBezTo>
                    <a:pt x="9546" y="11880"/>
                    <a:pt x="10142" y="11412"/>
                    <a:pt x="10425" y="11030"/>
                  </a:cubicBezTo>
                  <a:cubicBezTo>
                    <a:pt x="10835" y="10476"/>
                    <a:pt x="10687" y="8942"/>
                    <a:pt x="9981" y="8190"/>
                  </a:cubicBezTo>
                  <a:lnTo>
                    <a:pt x="9949" y="8156"/>
                  </a:lnTo>
                  <a:lnTo>
                    <a:pt x="9950" y="8117"/>
                  </a:lnTo>
                  <a:cubicBezTo>
                    <a:pt x="9953" y="8008"/>
                    <a:pt x="9962" y="7895"/>
                    <a:pt x="9986" y="7780"/>
                  </a:cubicBezTo>
                  <a:cubicBezTo>
                    <a:pt x="10037" y="7515"/>
                    <a:pt x="10119" y="7211"/>
                    <a:pt x="10447" y="6959"/>
                  </a:cubicBezTo>
                  <a:cubicBezTo>
                    <a:pt x="10579" y="6857"/>
                    <a:pt x="10802" y="6788"/>
                    <a:pt x="11017" y="6721"/>
                  </a:cubicBezTo>
                  <a:cubicBezTo>
                    <a:pt x="11131" y="6686"/>
                    <a:pt x="11320" y="6626"/>
                    <a:pt x="11354" y="6596"/>
                  </a:cubicBezTo>
                  <a:cubicBezTo>
                    <a:pt x="11564" y="6373"/>
                    <a:pt x="11270" y="6143"/>
                    <a:pt x="10798" y="5819"/>
                  </a:cubicBezTo>
                  <a:cubicBezTo>
                    <a:pt x="10443" y="5576"/>
                    <a:pt x="10077" y="5324"/>
                    <a:pt x="10117" y="5048"/>
                  </a:cubicBezTo>
                  <a:cubicBezTo>
                    <a:pt x="10151" y="4814"/>
                    <a:pt x="10452" y="4670"/>
                    <a:pt x="10718" y="4543"/>
                  </a:cubicBezTo>
                  <a:cubicBezTo>
                    <a:pt x="10850" y="4480"/>
                    <a:pt x="10974" y="4420"/>
                    <a:pt x="11047" y="4359"/>
                  </a:cubicBezTo>
                  <a:cubicBezTo>
                    <a:pt x="11525" y="3963"/>
                    <a:pt x="11642" y="3356"/>
                    <a:pt x="11545" y="2931"/>
                  </a:cubicBezTo>
                  <a:cubicBezTo>
                    <a:pt x="11524" y="2837"/>
                    <a:pt x="11472" y="2744"/>
                    <a:pt x="11382" y="2637"/>
                  </a:cubicBezTo>
                  <a:lnTo>
                    <a:pt x="11346" y="2593"/>
                  </a:lnTo>
                  <a:lnTo>
                    <a:pt x="11362" y="2545"/>
                  </a:lnTo>
                  <a:cubicBezTo>
                    <a:pt x="11505" y="2113"/>
                    <a:pt x="11108" y="1636"/>
                    <a:pt x="10725" y="1174"/>
                  </a:cubicBezTo>
                  <a:cubicBezTo>
                    <a:pt x="10527" y="936"/>
                    <a:pt x="10322" y="689"/>
                    <a:pt x="10195" y="450"/>
                  </a:cubicBezTo>
                  <a:lnTo>
                    <a:pt x="10151" y="366"/>
                  </a:lnTo>
                  <a:lnTo>
                    <a:pt x="10256" y="305"/>
                  </a:lnTo>
                  <a:cubicBezTo>
                    <a:pt x="10425" y="205"/>
                    <a:pt x="10617" y="123"/>
                    <a:pt x="10825" y="60"/>
                  </a:cubicBezTo>
                  <a:lnTo>
                    <a:pt x="11023" y="0"/>
                  </a:lnTo>
                  <a:lnTo>
                    <a:pt x="11138" y="114"/>
                  </a:lnTo>
                  <a:cubicBezTo>
                    <a:pt x="11319" y="294"/>
                    <a:pt x="11529" y="466"/>
                    <a:pt x="11711" y="613"/>
                  </a:cubicBezTo>
                  <a:cubicBezTo>
                    <a:pt x="11820" y="701"/>
                    <a:pt x="11965" y="742"/>
                    <a:pt x="12170" y="742"/>
                  </a:cubicBezTo>
                  <a:cubicBezTo>
                    <a:pt x="12559" y="742"/>
                    <a:pt x="13081" y="595"/>
                    <a:pt x="13541" y="466"/>
                  </a:cubicBezTo>
                  <a:cubicBezTo>
                    <a:pt x="13988" y="340"/>
                    <a:pt x="14375" y="231"/>
                    <a:pt x="14694" y="226"/>
                  </a:cubicBezTo>
                  <a:cubicBezTo>
                    <a:pt x="14699" y="226"/>
                    <a:pt x="14705" y="226"/>
                    <a:pt x="14710" y="226"/>
                  </a:cubicBezTo>
                  <a:cubicBezTo>
                    <a:pt x="14758" y="226"/>
                    <a:pt x="14801" y="226"/>
                    <a:pt x="14844" y="228"/>
                  </a:cubicBezTo>
                  <a:lnTo>
                    <a:pt x="15066" y="237"/>
                  </a:lnTo>
                  <a:lnTo>
                    <a:pt x="15068" y="370"/>
                  </a:lnTo>
                  <a:cubicBezTo>
                    <a:pt x="15077" y="864"/>
                    <a:pt x="16173" y="1071"/>
                    <a:pt x="16974" y="1222"/>
                  </a:cubicBezTo>
                  <a:lnTo>
                    <a:pt x="17098" y="1245"/>
                  </a:lnTo>
                  <a:cubicBezTo>
                    <a:pt x="17920" y="1402"/>
                    <a:pt x="18779" y="1481"/>
                    <a:pt x="19649" y="1481"/>
                  </a:cubicBezTo>
                  <a:cubicBezTo>
                    <a:pt x="19879" y="1481"/>
                    <a:pt x="20109" y="1476"/>
                    <a:pt x="20339" y="1465"/>
                  </a:cubicBezTo>
                  <a:lnTo>
                    <a:pt x="20446" y="1460"/>
                  </a:lnTo>
                  <a:lnTo>
                    <a:pt x="20523" y="1504"/>
                  </a:lnTo>
                  <a:cubicBezTo>
                    <a:pt x="21541" y="2088"/>
                    <a:pt x="21215" y="3121"/>
                    <a:pt x="20817" y="3955"/>
                  </a:cubicBezTo>
                  <a:lnTo>
                    <a:pt x="20723" y="4152"/>
                  </a:lnTo>
                  <a:lnTo>
                    <a:pt x="20446" y="4032"/>
                  </a:lnTo>
                  <a:cubicBezTo>
                    <a:pt x="20339" y="4000"/>
                    <a:pt x="20245" y="3983"/>
                    <a:pt x="20170" y="3983"/>
                  </a:cubicBezTo>
                  <a:cubicBezTo>
                    <a:pt x="20014" y="3983"/>
                    <a:pt x="19916" y="4070"/>
                    <a:pt x="19744" y="4254"/>
                  </a:cubicBezTo>
                  <a:cubicBezTo>
                    <a:pt x="19549" y="4462"/>
                    <a:pt x="19306" y="4721"/>
                    <a:pt x="18757" y="4754"/>
                  </a:cubicBezTo>
                  <a:cubicBezTo>
                    <a:pt x="18726" y="4756"/>
                    <a:pt x="18695" y="4757"/>
                    <a:pt x="18664" y="4757"/>
                  </a:cubicBezTo>
                  <a:cubicBezTo>
                    <a:pt x="18046" y="4757"/>
                    <a:pt x="17560" y="4392"/>
                    <a:pt x="17132" y="4070"/>
                  </a:cubicBezTo>
                  <a:cubicBezTo>
                    <a:pt x="16969" y="3948"/>
                    <a:pt x="16813" y="3831"/>
                    <a:pt x="16667" y="3746"/>
                  </a:cubicBezTo>
                  <a:cubicBezTo>
                    <a:pt x="16513" y="3825"/>
                    <a:pt x="16324" y="3864"/>
                    <a:pt x="16097" y="3864"/>
                  </a:cubicBezTo>
                  <a:cubicBezTo>
                    <a:pt x="15992" y="3864"/>
                    <a:pt x="15887" y="3856"/>
                    <a:pt x="15783" y="3848"/>
                  </a:cubicBezTo>
                  <a:cubicBezTo>
                    <a:pt x="15705" y="3842"/>
                    <a:pt x="15627" y="3835"/>
                    <a:pt x="15554" y="3835"/>
                  </a:cubicBezTo>
                  <a:cubicBezTo>
                    <a:pt x="15449" y="3835"/>
                    <a:pt x="15330" y="3835"/>
                    <a:pt x="15244" y="4042"/>
                  </a:cubicBezTo>
                  <a:lnTo>
                    <a:pt x="15073" y="4457"/>
                  </a:lnTo>
                  <a:lnTo>
                    <a:pt x="14792" y="4065"/>
                  </a:lnTo>
                  <a:cubicBezTo>
                    <a:pt x="14616" y="3819"/>
                    <a:pt x="14275" y="3441"/>
                    <a:pt x="13724" y="3198"/>
                  </a:cubicBezTo>
                  <a:cubicBezTo>
                    <a:pt x="13777" y="3290"/>
                    <a:pt x="13796" y="3380"/>
                    <a:pt x="13781" y="3468"/>
                  </a:cubicBezTo>
                  <a:cubicBezTo>
                    <a:pt x="13725" y="3805"/>
                    <a:pt x="13197" y="4027"/>
                    <a:pt x="12687" y="4243"/>
                  </a:cubicBezTo>
                  <a:cubicBezTo>
                    <a:pt x="11885" y="4581"/>
                    <a:pt x="11416" y="4813"/>
                    <a:pt x="11866" y="5277"/>
                  </a:cubicBezTo>
                  <a:cubicBezTo>
                    <a:pt x="11947" y="5361"/>
                    <a:pt x="12148" y="5407"/>
                    <a:pt x="12362" y="5456"/>
                  </a:cubicBezTo>
                  <a:cubicBezTo>
                    <a:pt x="12518" y="5492"/>
                    <a:pt x="12680" y="5529"/>
                    <a:pt x="12818" y="5586"/>
                  </a:cubicBezTo>
                  <a:cubicBezTo>
                    <a:pt x="13041" y="5681"/>
                    <a:pt x="13221" y="5796"/>
                    <a:pt x="13396" y="5907"/>
                  </a:cubicBezTo>
                  <a:cubicBezTo>
                    <a:pt x="13568" y="6016"/>
                    <a:pt x="13730" y="6120"/>
                    <a:pt x="13921" y="6197"/>
                  </a:cubicBezTo>
                  <a:cubicBezTo>
                    <a:pt x="14148" y="6288"/>
                    <a:pt x="14505" y="6351"/>
                    <a:pt x="14884" y="6419"/>
                  </a:cubicBezTo>
                  <a:cubicBezTo>
                    <a:pt x="15700" y="6565"/>
                    <a:pt x="16716" y="6746"/>
                    <a:pt x="16815" y="7341"/>
                  </a:cubicBezTo>
                  <a:cubicBezTo>
                    <a:pt x="16848" y="7546"/>
                    <a:pt x="16783" y="7698"/>
                    <a:pt x="16616" y="7809"/>
                  </a:cubicBezTo>
                  <a:cubicBezTo>
                    <a:pt x="16335" y="7994"/>
                    <a:pt x="15855" y="7994"/>
                    <a:pt x="15391" y="7994"/>
                  </a:cubicBezTo>
                  <a:cubicBezTo>
                    <a:pt x="15055" y="7995"/>
                    <a:pt x="14709" y="7995"/>
                    <a:pt x="14483" y="8064"/>
                  </a:cubicBezTo>
                  <a:cubicBezTo>
                    <a:pt x="14105" y="8180"/>
                    <a:pt x="13767" y="8436"/>
                    <a:pt x="13441" y="8682"/>
                  </a:cubicBezTo>
                  <a:cubicBezTo>
                    <a:pt x="13184" y="8877"/>
                    <a:pt x="12918" y="9077"/>
                    <a:pt x="12620" y="9223"/>
                  </a:cubicBezTo>
                  <a:cubicBezTo>
                    <a:pt x="12239" y="9409"/>
                    <a:pt x="12050" y="9575"/>
                    <a:pt x="12042" y="9732"/>
                  </a:cubicBezTo>
                  <a:cubicBezTo>
                    <a:pt x="12033" y="9906"/>
                    <a:pt x="12241" y="10109"/>
                    <a:pt x="12680" y="10353"/>
                  </a:cubicBezTo>
                  <a:cubicBezTo>
                    <a:pt x="13093" y="10582"/>
                    <a:pt x="13548" y="10655"/>
                    <a:pt x="14030" y="10733"/>
                  </a:cubicBezTo>
                  <a:cubicBezTo>
                    <a:pt x="14388" y="10790"/>
                    <a:pt x="14759" y="10850"/>
                    <a:pt x="15125" y="10976"/>
                  </a:cubicBezTo>
                  <a:cubicBezTo>
                    <a:pt x="16399" y="11414"/>
                    <a:pt x="16002" y="12064"/>
                    <a:pt x="15683" y="12586"/>
                  </a:cubicBezTo>
                  <a:cubicBezTo>
                    <a:pt x="15480" y="12918"/>
                    <a:pt x="15288" y="13232"/>
                    <a:pt x="15480" y="13468"/>
                  </a:cubicBezTo>
                  <a:cubicBezTo>
                    <a:pt x="15614" y="13635"/>
                    <a:pt x="15936" y="13766"/>
                    <a:pt x="16462" y="13870"/>
                  </a:cubicBezTo>
                  <a:lnTo>
                    <a:pt x="16604" y="13898"/>
                  </a:lnTo>
                  <a:lnTo>
                    <a:pt x="16625" y="13986"/>
                  </a:lnTo>
                  <a:cubicBezTo>
                    <a:pt x="16688" y="14257"/>
                    <a:pt x="16665" y="14535"/>
                    <a:pt x="16557" y="14799"/>
                  </a:cubicBezTo>
                  <a:cubicBezTo>
                    <a:pt x="16915" y="14827"/>
                    <a:pt x="17159" y="14873"/>
                    <a:pt x="17303" y="14976"/>
                  </a:cubicBezTo>
                  <a:cubicBezTo>
                    <a:pt x="17469" y="15095"/>
                    <a:pt x="17445" y="15239"/>
                    <a:pt x="17416" y="15421"/>
                  </a:cubicBezTo>
                  <a:cubicBezTo>
                    <a:pt x="17405" y="15487"/>
                    <a:pt x="17393" y="15561"/>
                    <a:pt x="17387" y="15646"/>
                  </a:cubicBezTo>
                  <a:cubicBezTo>
                    <a:pt x="17366" y="15966"/>
                    <a:pt x="17479" y="16337"/>
                    <a:pt x="17599" y="16729"/>
                  </a:cubicBezTo>
                  <a:cubicBezTo>
                    <a:pt x="17675" y="16976"/>
                    <a:pt x="17754" y="17232"/>
                    <a:pt x="17796" y="17477"/>
                  </a:cubicBezTo>
                  <a:cubicBezTo>
                    <a:pt x="17852" y="17804"/>
                    <a:pt x="18025" y="18106"/>
                    <a:pt x="18192" y="18398"/>
                  </a:cubicBezTo>
                  <a:cubicBezTo>
                    <a:pt x="18400" y="18762"/>
                    <a:pt x="18614" y="19137"/>
                    <a:pt x="18618" y="19569"/>
                  </a:cubicBezTo>
                  <a:cubicBezTo>
                    <a:pt x="18618" y="19646"/>
                    <a:pt x="18617" y="19720"/>
                    <a:pt x="18615" y="19792"/>
                  </a:cubicBezTo>
                  <a:cubicBezTo>
                    <a:pt x="18604" y="20295"/>
                    <a:pt x="18597" y="20627"/>
                    <a:pt x="19292" y="20971"/>
                  </a:cubicBezTo>
                  <a:lnTo>
                    <a:pt x="19715" y="21180"/>
                  </a:lnTo>
                  <a:lnTo>
                    <a:pt x="19170" y="21223"/>
                  </a:lnTo>
                  <a:cubicBezTo>
                    <a:pt x="18898" y="21245"/>
                    <a:pt x="18533" y="21289"/>
                    <a:pt x="18110" y="21340"/>
                  </a:cubicBezTo>
                  <a:cubicBezTo>
                    <a:pt x="17153" y="21456"/>
                    <a:pt x="15963" y="21600"/>
                    <a:pt x="14892"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57" name="Shape"/>
            <p:cNvSpPr/>
            <p:nvPr/>
          </p:nvSpPr>
          <p:spPr>
            <a:xfrm>
              <a:off x="4854474" y="2641670"/>
              <a:ext cx="666351" cy="261506"/>
            </a:xfrm>
            <a:custGeom>
              <a:avLst/>
              <a:gdLst/>
              <a:ahLst/>
              <a:cxnLst>
                <a:cxn ang="0">
                  <a:pos x="wd2" y="hd2"/>
                </a:cxn>
                <a:cxn ang="5400000">
                  <a:pos x="wd2" y="hd2"/>
                </a:cxn>
                <a:cxn ang="10800000">
                  <a:pos x="wd2" y="hd2"/>
                </a:cxn>
                <a:cxn ang="16200000">
                  <a:pos x="wd2" y="hd2"/>
                </a:cxn>
              </a:cxnLst>
              <a:rect l="0" t="0" r="r" b="b"/>
              <a:pathLst>
                <a:path w="20690" h="21599" extrusionOk="0">
                  <a:moveTo>
                    <a:pt x="4720" y="21599"/>
                  </a:moveTo>
                  <a:cubicBezTo>
                    <a:pt x="4376" y="21600"/>
                    <a:pt x="4071" y="21501"/>
                    <a:pt x="3790" y="21298"/>
                  </a:cubicBezTo>
                  <a:cubicBezTo>
                    <a:pt x="1691" y="19782"/>
                    <a:pt x="245" y="17532"/>
                    <a:pt x="9" y="11474"/>
                  </a:cubicBezTo>
                  <a:lnTo>
                    <a:pt x="0" y="11248"/>
                  </a:lnTo>
                  <a:lnTo>
                    <a:pt x="11" y="11190"/>
                  </a:lnTo>
                  <a:lnTo>
                    <a:pt x="11" y="10223"/>
                  </a:lnTo>
                  <a:lnTo>
                    <a:pt x="411" y="10642"/>
                  </a:lnTo>
                  <a:cubicBezTo>
                    <a:pt x="559" y="10797"/>
                    <a:pt x="706" y="10875"/>
                    <a:pt x="847" y="10875"/>
                  </a:cubicBezTo>
                  <a:cubicBezTo>
                    <a:pt x="854" y="10875"/>
                    <a:pt x="860" y="10875"/>
                    <a:pt x="867" y="10875"/>
                  </a:cubicBezTo>
                  <a:cubicBezTo>
                    <a:pt x="1105" y="6433"/>
                    <a:pt x="2015" y="4941"/>
                    <a:pt x="3392" y="4020"/>
                  </a:cubicBezTo>
                  <a:cubicBezTo>
                    <a:pt x="3852" y="3714"/>
                    <a:pt x="4404" y="3559"/>
                    <a:pt x="5033" y="3559"/>
                  </a:cubicBezTo>
                  <a:cubicBezTo>
                    <a:pt x="6233" y="3559"/>
                    <a:pt x="7589" y="4132"/>
                    <a:pt x="8572" y="5055"/>
                  </a:cubicBezTo>
                  <a:cubicBezTo>
                    <a:pt x="8852" y="5321"/>
                    <a:pt x="9085" y="5677"/>
                    <a:pt x="9292" y="5992"/>
                  </a:cubicBezTo>
                  <a:cubicBezTo>
                    <a:pt x="9585" y="6440"/>
                    <a:pt x="9817" y="6794"/>
                    <a:pt x="10091" y="6794"/>
                  </a:cubicBezTo>
                  <a:cubicBezTo>
                    <a:pt x="10208" y="6794"/>
                    <a:pt x="10329" y="6732"/>
                    <a:pt x="10462" y="6603"/>
                  </a:cubicBezTo>
                  <a:cubicBezTo>
                    <a:pt x="10909" y="6179"/>
                    <a:pt x="11289" y="5085"/>
                    <a:pt x="11692" y="3926"/>
                  </a:cubicBezTo>
                  <a:cubicBezTo>
                    <a:pt x="12098" y="2758"/>
                    <a:pt x="12518" y="1550"/>
                    <a:pt x="13057" y="893"/>
                  </a:cubicBezTo>
                  <a:cubicBezTo>
                    <a:pt x="13552" y="284"/>
                    <a:pt x="14079" y="0"/>
                    <a:pt x="14715" y="0"/>
                  </a:cubicBezTo>
                  <a:cubicBezTo>
                    <a:pt x="15081" y="0"/>
                    <a:pt x="15452" y="91"/>
                    <a:pt x="15811" y="180"/>
                  </a:cubicBezTo>
                  <a:cubicBezTo>
                    <a:pt x="16058" y="242"/>
                    <a:pt x="16309" y="304"/>
                    <a:pt x="16565" y="339"/>
                  </a:cubicBezTo>
                  <a:lnTo>
                    <a:pt x="16828" y="374"/>
                  </a:lnTo>
                  <a:lnTo>
                    <a:pt x="16858" y="1712"/>
                  </a:lnTo>
                  <a:cubicBezTo>
                    <a:pt x="16887" y="2862"/>
                    <a:pt x="16919" y="4126"/>
                    <a:pt x="16805" y="5316"/>
                  </a:cubicBezTo>
                  <a:cubicBezTo>
                    <a:pt x="16961" y="5300"/>
                    <a:pt x="17110" y="5291"/>
                    <a:pt x="17260" y="5291"/>
                  </a:cubicBezTo>
                  <a:cubicBezTo>
                    <a:pt x="18184" y="5291"/>
                    <a:pt x="19339" y="5630"/>
                    <a:pt x="20075" y="8268"/>
                  </a:cubicBezTo>
                  <a:cubicBezTo>
                    <a:pt x="21600" y="13735"/>
                    <a:pt x="19969" y="17044"/>
                    <a:pt x="18659" y="19702"/>
                  </a:cubicBezTo>
                  <a:cubicBezTo>
                    <a:pt x="18527" y="19969"/>
                    <a:pt x="17993" y="21074"/>
                    <a:pt x="17993" y="21074"/>
                  </a:cubicBezTo>
                  <a:lnTo>
                    <a:pt x="17827" y="20268"/>
                  </a:lnTo>
                  <a:cubicBezTo>
                    <a:pt x="17685" y="19581"/>
                    <a:pt x="17358" y="19019"/>
                    <a:pt x="16951" y="18762"/>
                  </a:cubicBezTo>
                  <a:cubicBezTo>
                    <a:pt x="16738" y="18627"/>
                    <a:pt x="16477" y="18558"/>
                    <a:pt x="16176" y="18558"/>
                  </a:cubicBezTo>
                  <a:cubicBezTo>
                    <a:pt x="15464" y="18558"/>
                    <a:pt x="14634" y="18948"/>
                    <a:pt x="14137" y="19181"/>
                  </a:cubicBezTo>
                  <a:cubicBezTo>
                    <a:pt x="12972" y="19729"/>
                    <a:pt x="11765" y="19825"/>
                    <a:pt x="10597" y="19917"/>
                  </a:cubicBezTo>
                  <a:cubicBezTo>
                    <a:pt x="9371" y="20013"/>
                    <a:pt x="8103" y="20114"/>
                    <a:pt x="6921" y="20751"/>
                  </a:cubicBezTo>
                  <a:lnTo>
                    <a:pt x="6694" y="20876"/>
                  </a:lnTo>
                  <a:cubicBezTo>
                    <a:pt x="6084" y="21215"/>
                    <a:pt x="5392" y="21599"/>
                    <a:pt x="4720" y="21599"/>
                  </a:cubicBezTo>
                  <a:close/>
                </a:path>
              </a:pathLst>
            </a:custGeom>
            <a:solidFill>
              <a:srgbClr val="CDDEEB"/>
            </a:solidFill>
            <a:ln w="1270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58" name="Shape"/>
            <p:cNvSpPr/>
            <p:nvPr/>
          </p:nvSpPr>
          <p:spPr>
            <a:xfrm>
              <a:off x="5572255" y="2660539"/>
              <a:ext cx="405827" cy="519572"/>
            </a:xfrm>
            <a:custGeom>
              <a:avLst/>
              <a:gdLst/>
              <a:ahLst/>
              <a:cxnLst>
                <a:cxn ang="0">
                  <a:pos x="wd2" y="hd2"/>
                </a:cxn>
                <a:cxn ang="5400000">
                  <a:pos x="wd2" y="hd2"/>
                </a:cxn>
                <a:cxn ang="10800000">
                  <a:pos x="wd2" y="hd2"/>
                </a:cxn>
                <a:cxn ang="16200000">
                  <a:pos x="wd2" y="hd2"/>
                </a:cxn>
              </a:cxnLst>
              <a:rect l="0" t="0" r="r" b="b"/>
              <a:pathLst>
                <a:path w="21216" h="21600" extrusionOk="0">
                  <a:moveTo>
                    <a:pt x="7124" y="21404"/>
                  </a:moveTo>
                  <a:cubicBezTo>
                    <a:pt x="7017" y="21361"/>
                    <a:pt x="6917" y="21312"/>
                    <a:pt x="6825" y="21258"/>
                  </a:cubicBezTo>
                  <a:cubicBezTo>
                    <a:pt x="6295" y="20957"/>
                    <a:pt x="6154" y="20439"/>
                    <a:pt x="6040" y="20023"/>
                  </a:cubicBezTo>
                  <a:cubicBezTo>
                    <a:pt x="5980" y="19804"/>
                    <a:pt x="5919" y="19577"/>
                    <a:pt x="5817" y="19451"/>
                  </a:cubicBezTo>
                  <a:cubicBezTo>
                    <a:pt x="5817" y="19451"/>
                    <a:pt x="5474" y="19013"/>
                    <a:pt x="5446" y="18979"/>
                  </a:cubicBezTo>
                  <a:cubicBezTo>
                    <a:pt x="5259" y="18954"/>
                    <a:pt x="4992" y="18907"/>
                    <a:pt x="4531" y="18754"/>
                  </a:cubicBezTo>
                  <a:cubicBezTo>
                    <a:pt x="2608" y="18109"/>
                    <a:pt x="1273" y="17245"/>
                    <a:pt x="449" y="16113"/>
                  </a:cubicBezTo>
                  <a:lnTo>
                    <a:pt x="0" y="15495"/>
                  </a:lnTo>
                  <a:cubicBezTo>
                    <a:pt x="0" y="15495"/>
                    <a:pt x="921" y="15525"/>
                    <a:pt x="929" y="15525"/>
                  </a:cubicBezTo>
                  <a:cubicBezTo>
                    <a:pt x="939" y="15127"/>
                    <a:pt x="922" y="14718"/>
                    <a:pt x="904" y="14291"/>
                  </a:cubicBezTo>
                  <a:cubicBezTo>
                    <a:pt x="843" y="12853"/>
                    <a:pt x="781" y="11367"/>
                    <a:pt x="1814" y="10171"/>
                  </a:cubicBezTo>
                  <a:cubicBezTo>
                    <a:pt x="2147" y="9786"/>
                    <a:pt x="2422" y="9625"/>
                    <a:pt x="2624" y="9507"/>
                  </a:cubicBezTo>
                  <a:cubicBezTo>
                    <a:pt x="2847" y="9378"/>
                    <a:pt x="2959" y="9312"/>
                    <a:pt x="3112" y="8717"/>
                  </a:cubicBezTo>
                  <a:cubicBezTo>
                    <a:pt x="3222" y="8290"/>
                    <a:pt x="3194" y="7819"/>
                    <a:pt x="3164" y="7320"/>
                  </a:cubicBezTo>
                  <a:cubicBezTo>
                    <a:pt x="3138" y="6891"/>
                    <a:pt x="3111" y="6447"/>
                    <a:pt x="3177" y="6016"/>
                  </a:cubicBezTo>
                  <a:lnTo>
                    <a:pt x="3217" y="5759"/>
                  </a:lnTo>
                  <a:lnTo>
                    <a:pt x="3530" y="5687"/>
                  </a:lnTo>
                  <a:cubicBezTo>
                    <a:pt x="3931" y="5595"/>
                    <a:pt x="4326" y="5517"/>
                    <a:pt x="4726" y="5450"/>
                  </a:cubicBezTo>
                  <a:lnTo>
                    <a:pt x="4908" y="5419"/>
                  </a:lnTo>
                  <a:lnTo>
                    <a:pt x="5070" y="5492"/>
                  </a:lnTo>
                  <a:cubicBezTo>
                    <a:pt x="5586" y="5722"/>
                    <a:pt x="6081" y="5838"/>
                    <a:pt x="6541" y="5838"/>
                  </a:cubicBezTo>
                  <a:cubicBezTo>
                    <a:pt x="6927" y="5838"/>
                    <a:pt x="7292" y="5752"/>
                    <a:pt x="7624" y="5583"/>
                  </a:cubicBezTo>
                  <a:cubicBezTo>
                    <a:pt x="8020" y="5382"/>
                    <a:pt x="8184" y="4823"/>
                    <a:pt x="8359" y="4232"/>
                  </a:cubicBezTo>
                  <a:cubicBezTo>
                    <a:pt x="8594" y="3433"/>
                    <a:pt x="8860" y="2527"/>
                    <a:pt x="9826" y="2040"/>
                  </a:cubicBezTo>
                  <a:cubicBezTo>
                    <a:pt x="10272" y="1814"/>
                    <a:pt x="10714" y="1703"/>
                    <a:pt x="11179" y="1703"/>
                  </a:cubicBezTo>
                  <a:cubicBezTo>
                    <a:pt x="11817" y="1703"/>
                    <a:pt x="12355" y="1912"/>
                    <a:pt x="12876" y="2113"/>
                  </a:cubicBezTo>
                  <a:cubicBezTo>
                    <a:pt x="13340" y="2292"/>
                    <a:pt x="13779" y="2462"/>
                    <a:pt x="14243" y="2462"/>
                  </a:cubicBezTo>
                  <a:cubicBezTo>
                    <a:pt x="14310" y="2462"/>
                    <a:pt x="14379" y="2459"/>
                    <a:pt x="14449" y="2451"/>
                  </a:cubicBezTo>
                  <a:cubicBezTo>
                    <a:pt x="15263" y="2362"/>
                    <a:pt x="16296" y="1486"/>
                    <a:pt x="16980" y="906"/>
                  </a:cubicBezTo>
                  <a:cubicBezTo>
                    <a:pt x="17153" y="759"/>
                    <a:pt x="17313" y="624"/>
                    <a:pt x="17457" y="510"/>
                  </a:cubicBezTo>
                  <a:lnTo>
                    <a:pt x="18098" y="0"/>
                  </a:lnTo>
                  <a:lnTo>
                    <a:pt x="18288" y="705"/>
                  </a:lnTo>
                  <a:cubicBezTo>
                    <a:pt x="18493" y="1465"/>
                    <a:pt x="18866" y="2046"/>
                    <a:pt x="19397" y="2433"/>
                  </a:cubicBezTo>
                  <a:lnTo>
                    <a:pt x="19762" y="2700"/>
                  </a:lnTo>
                  <a:lnTo>
                    <a:pt x="19425" y="2989"/>
                  </a:lnTo>
                  <a:cubicBezTo>
                    <a:pt x="18656" y="3649"/>
                    <a:pt x="18370" y="4150"/>
                    <a:pt x="18500" y="4615"/>
                  </a:cubicBezTo>
                  <a:cubicBezTo>
                    <a:pt x="18611" y="5007"/>
                    <a:pt x="19102" y="5289"/>
                    <a:pt x="19623" y="5588"/>
                  </a:cubicBezTo>
                  <a:cubicBezTo>
                    <a:pt x="20190" y="5914"/>
                    <a:pt x="20776" y="6251"/>
                    <a:pt x="21039" y="6800"/>
                  </a:cubicBezTo>
                  <a:cubicBezTo>
                    <a:pt x="21600" y="7974"/>
                    <a:pt x="20710" y="9197"/>
                    <a:pt x="19996" y="10180"/>
                  </a:cubicBezTo>
                  <a:cubicBezTo>
                    <a:pt x="19847" y="10385"/>
                    <a:pt x="19704" y="10581"/>
                    <a:pt x="19583" y="10766"/>
                  </a:cubicBezTo>
                  <a:cubicBezTo>
                    <a:pt x="17763" y="13561"/>
                    <a:pt x="16551" y="16412"/>
                    <a:pt x="15267" y="19430"/>
                  </a:cubicBezTo>
                  <a:lnTo>
                    <a:pt x="14885" y="20326"/>
                  </a:lnTo>
                  <a:lnTo>
                    <a:pt x="14381" y="20132"/>
                  </a:lnTo>
                  <a:cubicBezTo>
                    <a:pt x="13005" y="19602"/>
                    <a:pt x="11582" y="19111"/>
                    <a:pt x="10499" y="19111"/>
                  </a:cubicBezTo>
                  <a:cubicBezTo>
                    <a:pt x="9661" y="19111"/>
                    <a:pt x="8685" y="19359"/>
                    <a:pt x="7808" y="21193"/>
                  </a:cubicBezTo>
                  <a:lnTo>
                    <a:pt x="7614" y="21600"/>
                  </a:lnTo>
                  <a:cubicBezTo>
                    <a:pt x="7614" y="21600"/>
                    <a:pt x="7124" y="21404"/>
                    <a:pt x="7124" y="21404"/>
                  </a:cubicBezTo>
                  <a:close/>
                </a:path>
              </a:pathLst>
            </a:custGeom>
            <a:solidFill>
              <a:srgbClr val="CDDEEB"/>
            </a:solidFill>
            <a:ln w="1270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59" name="Shape"/>
            <p:cNvSpPr/>
            <p:nvPr/>
          </p:nvSpPr>
          <p:spPr>
            <a:xfrm>
              <a:off x="5194476" y="2981313"/>
              <a:ext cx="285649" cy="433373"/>
            </a:xfrm>
            <a:custGeom>
              <a:avLst/>
              <a:gdLst/>
              <a:ahLst/>
              <a:cxnLst>
                <a:cxn ang="0">
                  <a:pos x="wd2" y="hd2"/>
                </a:cxn>
                <a:cxn ang="5400000">
                  <a:pos x="wd2" y="hd2"/>
                </a:cxn>
                <a:cxn ang="10800000">
                  <a:pos x="wd2" y="hd2"/>
                </a:cxn>
                <a:cxn ang="16200000">
                  <a:pos x="wd2" y="hd2"/>
                </a:cxn>
              </a:cxnLst>
              <a:rect l="0" t="0" r="r" b="b"/>
              <a:pathLst>
                <a:path w="21531" h="21600" extrusionOk="0">
                  <a:moveTo>
                    <a:pt x="9633" y="21600"/>
                  </a:moveTo>
                  <a:cubicBezTo>
                    <a:pt x="9300" y="21600"/>
                    <a:pt x="8945" y="21566"/>
                    <a:pt x="8579" y="21499"/>
                  </a:cubicBezTo>
                  <a:cubicBezTo>
                    <a:pt x="7579" y="21313"/>
                    <a:pt x="6850" y="20758"/>
                    <a:pt x="6264" y="20311"/>
                  </a:cubicBezTo>
                  <a:cubicBezTo>
                    <a:pt x="6000" y="20110"/>
                    <a:pt x="5604" y="19808"/>
                    <a:pt x="5428" y="19769"/>
                  </a:cubicBezTo>
                  <a:cubicBezTo>
                    <a:pt x="5440" y="19786"/>
                    <a:pt x="5169" y="19931"/>
                    <a:pt x="4761" y="20678"/>
                  </a:cubicBezTo>
                  <a:lnTo>
                    <a:pt x="4388" y="21358"/>
                  </a:lnTo>
                  <a:lnTo>
                    <a:pt x="3509" y="20801"/>
                  </a:lnTo>
                  <a:lnTo>
                    <a:pt x="3412" y="20694"/>
                  </a:lnTo>
                  <a:cubicBezTo>
                    <a:pt x="3143" y="20186"/>
                    <a:pt x="2878" y="19702"/>
                    <a:pt x="2601" y="19197"/>
                  </a:cubicBezTo>
                  <a:cubicBezTo>
                    <a:pt x="1350" y="16911"/>
                    <a:pt x="-69" y="14321"/>
                    <a:pt x="3" y="12194"/>
                  </a:cubicBezTo>
                  <a:cubicBezTo>
                    <a:pt x="101" y="9266"/>
                    <a:pt x="3678" y="7142"/>
                    <a:pt x="7024" y="5381"/>
                  </a:cubicBezTo>
                  <a:lnTo>
                    <a:pt x="7626" y="5063"/>
                  </a:lnTo>
                  <a:cubicBezTo>
                    <a:pt x="10623" y="3481"/>
                    <a:pt x="13211" y="2115"/>
                    <a:pt x="14410" y="292"/>
                  </a:cubicBezTo>
                  <a:lnTo>
                    <a:pt x="14583" y="28"/>
                  </a:lnTo>
                  <a:lnTo>
                    <a:pt x="15017" y="10"/>
                  </a:lnTo>
                  <a:cubicBezTo>
                    <a:pt x="15168" y="3"/>
                    <a:pt x="15318" y="0"/>
                    <a:pt x="15466" y="0"/>
                  </a:cubicBezTo>
                  <a:cubicBezTo>
                    <a:pt x="15861" y="0"/>
                    <a:pt x="16270" y="23"/>
                    <a:pt x="16681" y="66"/>
                  </a:cubicBezTo>
                  <a:lnTo>
                    <a:pt x="16970" y="97"/>
                  </a:lnTo>
                  <a:lnTo>
                    <a:pt x="17255" y="355"/>
                  </a:lnTo>
                  <a:cubicBezTo>
                    <a:pt x="17728" y="782"/>
                    <a:pt x="18217" y="1224"/>
                    <a:pt x="18574" y="1696"/>
                  </a:cubicBezTo>
                  <a:cubicBezTo>
                    <a:pt x="18834" y="2039"/>
                    <a:pt x="19055" y="2463"/>
                    <a:pt x="19290" y="2911"/>
                  </a:cubicBezTo>
                  <a:cubicBezTo>
                    <a:pt x="19754" y="3801"/>
                    <a:pt x="20281" y="4810"/>
                    <a:pt x="21181" y="5302"/>
                  </a:cubicBezTo>
                  <a:lnTo>
                    <a:pt x="21531" y="5494"/>
                  </a:lnTo>
                  <a:lnTo>
                    <a:pt x="21415" y="5785"/>
                  </a:lnTo>
                  <a:cubicBezTo>
                    <a:pt x="20714" y="7535"/>
                    <a:pt x="20430" y="9301"/>
                    <a:pt x="20545" y="11186"/>
                  </a:cubicBezTo>
                  <a:lnTo>
                    <a:pt x="20561" y="11459"/>
                  </a:lnTo>
                  <a:lnTo>
                    <a:pt x="20209" y="11604"/>
                  </a:lnTo>
                  <a:cubicBezTo>
                    <a:pt x="19952" y="11709"/>
                    <a:pt x="19705" y="11789"/>
                    <a:pt x="19454" y="11849"/>
                  </a:cubicBezTo>
                  <a:cubicBezTo>
                    <a:pt x="18768" y="12028"/>
                    <a:pt x="18051" y="12080"/>
                    <a:pt x="17358" y="12131"/>
                  </a:cubicBezTo>
                  <a:cubicBezTo>
                    <a:pt x="16655" y="12183"/>
                    <a:pt x="15990" y="12232"/>
                    <a:pt x="15413" y="12414"/>
                  </a:cubicBezTo>
                  <a:cubicBezTo>
                    <a:pt x="13482" y="13032"/>
                    <a:pt x="13408" y="14027"/>
                    <a:pt x="13443" y="15732"/>
                  </a:cubicBezTo>
                  <a:cubicBezTo>
                    <a:pt x="13449" y="16035"/>
                    <a:pt x="13456" y="16343"/>
                    <a:pt x="13445" y="16653"/>
                  </a:cubicBezTo>
                  <a:cubicBezTo>
                    <a:pt x="13406" y="17876"/>
                    <a:pt x="13287" y="21600"/>
                    <a:pt x="9633"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60" name="Shape"/>
            <p:cNvSpPr/>
            <p:nvPr/>
          </p:nvSpPr>
          <p:spPr>
            <a:xfrm>
              <a:off x="5440034" y="3000183"/>
              <a:ext cx="286554" cy="610325"/>
            </a:xfrm>
            <a:custGeom>
              <a:avLst/>
              <a:gdLst/>
              <a:ahLst/>
              <a:cxnLst>
                <a:cxn ang="0">
                  <a:pos x="wd2" y="hd2"/>
                </a:cxn>
                <a:cxn ang="5400000">
                  <a:pos x="wd2" y="hd2"/>
                </a:cxn>
                <a:cxn ang="10800000">
                  <a:pos x="wd2" y="hd2"/>
                </a:cxn>
                <a:cxn ang="16200000">
                  <a:pos x="wd2" y="hd2"/>
                </a:cxn>
              </a:cxnLst>
              <a:rect l="0" t="0" r="r" b="b"/>
              <a:pathLst>
                <a:path w="20085" h="21600" extrusionOk="0">
                  <a:moveTo>
                    <a:pt x="10877" y="21600"/>
                  </a:moveTo>
                  <a:cubicBezTo>
                    <a:pt x="9846" y="21600"/>
                    <a:pt x="8894" y="21439"/>
                    <a:pt x="8047" y="21121"/>
                  </a:cubicBezTo>
                  <a:cubicBezTo>
                    <a:pt x="5425" y="20139"/>
                    <a:pt x="4694" y="18405"/>
                    <a:pt x="4048" y="16875"/>
                  </a:cubicBezTo>
                  <a:cubicBezTo>
                    <a:pt x="3921" y="16576"/>
                    <a:pt x="3798" y="16284"/>
                    <a:pt x="3664" y="16008"/>
                  </a:cubicBezTo>
                  <a:cubicBezTo>
                    <a:pt x="3306" y="15270"/>
                    <a:pt x="2924" y="14547"/>
                    <a:pt x="2548" y="13835"/>
                  </a:cubicBezTo>
                  <a:cubicBezTo>
                    <a:pt x="663" y="10265"/>
                    <a:pt x="-1118" y="6894"/>
                    <a:pt x="876" y="3083"/>
                  </a:cubicBezTo>
                  <a:lnTo>
                    <a:pt x="1139" y="2579"/>
                  </a:lnTo>
                  <a:lnTo>
                    <a:pt x="1936" y="2910"/>
                  </a:lnTo>
                  <a:cubicBezTo>
                    <a:pt x="2299" y="3060"/>
                    <a:pt x="2692" y="3133"/>
                    <a:pt x="3137" y="3133"/>
                  </a:cubicBezTo>
                  <a:cubicBezTo>
                    <a:pt x="4400" y="3133"/>
                    <a:pt x="5188" y="1754"/>
                    <a:pt x="5659" y="930"/>
                  </a:cubicBezTo>
                  <a:cubicBezTo>
                    <a:pt x="5814" y="658"/>
                    <a:pt x="5953" y="416"/>
                    <a:pt x="6085" y="241"/>
                  </a:cubicBezTo>
                  <a:lnTo>
                    <a:pt x="6267" y="0"/>
                  </a:lnTo>
                  <a:lnTo>
                    <a:pt x="6775" y="28"/>
                  </a:lnTo>
                  <a:cubicBezTo>
                    <a:pt x="7758" y="81"/>
                    <a:pt x="8377" y="373"/>
                    <a:pt x="8874" y="607"/>
                  </a:cubicBezTo>
                  <a:cubicBezTo>
                    <a:pt x="9366" y="840"/>
                    <a:pt x="9667" y="971"/>
                    <a:pt x="10139" y="975"/>
                  </a:cubicBezTo>
                  <a:lnTo>
                    <a:pt x="10514" y="978"/>
                  </a:lnTo>
                  <a:lnTo>
                    <a:pt x="10702" y="1142"/>
                  </a:lnTo>
                  <a:cubicBezTo>
                    <a:pt x="11657" y="1975"/>
                    <a:pt x="13240" y="2618"/>
                    <a:pt x="15542" y="3108"/>
                  </a:cubicBezTo>
                  <a:cubicBezTo>
                    <a:pt x="16113" y="3229"/>
                    <a:pt x="16365" y="3248"/>
                    <a:pt x="16515" y="3260"/>
                  </a:cubicBezTo>
                  <a:cubicBezTo>
                    <a:pt x="17060" y="3302"/>
                    <a:pt x="17196" y="3413"/>
                    <a:pt x="17524" y="3681"/>
                  </a:cubicBezTo>
                  <a:lnTo>
                    <a:pt x="17867" y="3957"/>
                  </a:lnTo>
                  <a:cubicBezTo>
                    <a:pt x="18515" y="4468"/>
                    <a:pt x="19095" y="5220"/>
                    <a:pt x="19501" y="6075"/>
                  </a:cubicBezTo>
                  <a:cubicBezTo>
                    <a:pt x="20221" y="7596"/>
                    <a:pt x="20482" y="9648"/>
                    <a:pt x="19059" y="10849"/>
                  </a:cubicBezTo>
                  <a:cubicBezTo>
                    <a:pt x="18495" y="11324"/>
                    <a:pt x="17822" y="11650"/>
                    <a:pt x="17230" y="11937"/>
                  </a:cubicBezTo>
                  <a:cubicBezTo>
                    <a:pt x="16282" y="12395"/>
                    <a:pt x="15533" y="12757"/>
                    <a:pt x="15245" y="13608"/>
                  </a:cubicBezTo>
                  <a:cubicBezTo>
                    <a:pt x="14919" y="14567"/>
                    <a:pt x="15505" y="15330"/>
                    <a:pt x="16125" y="16138"/>
                  </a:cubicBezTo>
                  <a:cubicBezTo>
                    <a:pt x="16527" y="16663"/>
                    <a:pt x="16943" y="17205"/>
                    <a:pt x="17146" y="17830"/>
                  </a:cubicBezTo>
                  <a:cubicBezTo>
                    <a:pt x="17431" y="18701"/>
                    <a:pt x="16858" y="19637"/>
                    <a:pt x="15576" y="20399"/>
                  </a:cubicBezTo>
                  <a:cubicBezTo>
                    <a:pt x="14310" y="21151"/>
                    <a:pt x="12553" y="21600"/>
                    <a:pt x="10877" y="21600"/>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61" name="Shape"/>
            <p:cNvSpPr/>
            <p:nvPr/>
          </p:nvSpPr>
          <p:spPr>
            <a:xfrm>
              <a:off x="5194476" y="1717085"/>
              <a:ext cx="1261560" cy="720472"/>
            </a:xfrm>
            <a:custGeom>
              <a:avLst/>
              <a:gdLst/>
              <a:ahLst/>
              <a:cxnLst>
                <a:cxn ang="0">
                  <a:pos x="wd2" y="hd2"/>
                </a:cxn>
                <a:cxn ang="5400000">
                  <a:pos x="wd2" y="hd2"/>
                </a:cxn>
                <a:cxn ang="10800000">
                  <a:pos x="wd2" y="hd2"/>
                </a:cxn>
                <a:cxn ang="16200000">
                  <a:pos x="wd2" y="hd2"/>
                </a:cxn>
              </a:cxnLst>
              <a:rect l="0" t="0" r="r" b="b"/>
              <a:pathLst>
                <a:path w="21393" h="21600" extrusionOk="0">
                  <a:moveTo>
                    <a:pt x="2605" y="21600"/>
                  </a:moveTo>
                  <a:cubicBezTo>
                    <a:pt x="2574" y="21600"/>
                    <a:pt x="2543" y="21598"/>
                    <a:pt x="2512" y="21595"/>
                  </a:cubicBezTo>
                  <a:cubicBezTo>
                    <a:pt x="2374" y="21577"/>
                    <a:pt x="2240" y="21549"/>
                    <a:pt x="2103" y="21511"/>
                  </a:cubicBezTo>
                  <a:lnTo>
                    <a:pt x="1843" y="21438"/>
                  </a:lnTo>
                  <a:lnTo>
                    <a:pt x="2000" y="21063"/>
                  </a:lnTo>
                  <a:cubicBezTo>
                    <a:pt x="2285" y="20065"/>
                    <a:pt x="1775" y="18284"/>
                    <a:pt x="1306" y="17775"/>
                  </a:cubicBezTo>
                  <a:cubicBezTo>
                    <a:pt x="1230" y="17693"/>
                    <a:pt x="1146" y="17606"/>
                    <a:pt x="1058" y="17515"/>
                  </a:cubicBezTo>
                  <a:cubicBezTo>
                    <a:pt x="510" y="16948"/>
                    <a:pt x="-56" y="16361"/>
                    <a:pt x="5" y="15679"/>
                  </a:cubicBezTo>
                  <a:cubicBezTo>
                    <a:pt x="54" y="15122"/>
                    <a:pt x="496" y="14886"/>
                    <a:pt x="823" y="14757"/>
                  </a:cubicBezTo>
                  <a:cubicBezTo>
                    <a:pt x="1108" y="14646"/>
                    <a:pt x="1384" y="14589"/>
                    <a:pt x="1652" y="14534"/>
                  </a:cubicBezTo>
                  <a:cubicBezTo>
                    <a:pt x="2434" y="14374"/>
                    <a:pt x="3051" y="14247"/>
                    <a:pt x="3482" y="12910"/>
                  </a:cubicBezTo>
                  <a:cubicBezTo>
                    <a:pt x="3526" y="12770"/>
                    <a:pt x="3566" y="12639"/>
                    <a:pt x="3604" y="12515"/>
                  </a:cubicBezTo>
                  <a:cubicBezTo>
                    <a:pt x="3778" y="11938"/>
                    <a:pt x="3916" y="11481"/>
                    <a:pt x="4306" y="11000"/>
                  </a:cubicBezTo>
                  <a:cubicBezTo>
                    <a:pt x="4429" y="10849"/>
                    <a:pt x="4548" y="10722"/>
                    <a:pt x="4663" y="10600"/>
                  </a:cubicBezTo>
                  <a:cubicBezTo>
                    <a:pt x="4965" y="10279"/>
                    <a:pt x="5204" y="10025"/>
                    <a:pt x="5402" y="9456"/>
                  </a:cubicBezTo>
                  <a:cubicBezTo>
                    <a:pt x="5484" y="9218"/>
                    <a:pt x="5547" y="8993"/>
                    <a:pt x="5607" y="8776"/>
                  </a:cubicBezTo>
                  <a:cubicBezTo>
                    <a:pt x="5781" y="8149"/>
                    <a:pt x="5946" y="7556"/>
                    <a:pt x="6498" y="7202"/>
                  </a:cubicBezTo>
                  <a:cubicBezTo>
                    <a:pt x="6727" y="7055"/>
                    <a:pt x="6969" y="7011"/>
                    <a:pt x="7202" y="6969"/>
                  </a:cubicBezTo>
                  <a:cubicBezTo>
                    <a:pt x="7556" y="6904"/>
                    <a:pt x="7891" y="6844"/>
                    <a:pt x="8139" y="6426"/>
                  </a:cubicBezTo>
                  <a:cubicBezTo>
                    <a:pt x="8327" y="6106"/>
                    <a:pt x="8458" y="5640"/>
                    <a:pt x="8596" y="5147"/>
                  </a:cubicBezTo>
                  <a:cubicBezTo>
                    <a:pt x="8718" y="4710"/>
                    <a:pt x="8844" y="4259"/>
                    <a:pt x="9020" y="3889"/>
                  </a:cubicBezTo>
                  <a:cubicBezTo>
                    <a:pt x="9170" y="3573"/>
                    <a:pt x="9331" y="3278"/>
                    <a:pt x="9486" y="2992"/>
                  </a:cubicBezTo>
                  <a:cubicBezTo>
                    <a:pt x="9743" y="2517"/>
                    <a:pt x="9986" y="2069"/>
                    <a:pt x="10188" y="1533"/>
                  </a:cubicBezTo>
                  <a:lnTo>
                    <a:pt x="10306" y="1218"/>
                  </a:lnTo>
                  <a:lnTo>
                    <a:pt x="10444" y="1507"/>
                  </a:lnTo>
                  <a:cubicBezTo>
                    <a:pt x="10809" y="2274"/>
                    <a:pt x="11540" y="2498"/>
                    <a:pt x="12185" y="2696"/>
                  </a:cubicBezTo>
                  <a:cubicBezTo>
                    <a:pt x="12403" y="2763"/>
                    <a:pt x="12610" y="2827"/>
                    <a:pt x="12797" y="2908"/>
                  </a:cubicBezTo>
                  <a:cubicBezTo>
                    <a:pt x="12897" y="2952"/>
                    <a:pt x="12991" y="2974"/>
                    <a:pt x="13075" y="2974"/>
                  </a:cubicBezTo>
                  <a:cubicBezTo>
                    <a:pt x="13470" y="2974"/>
                    <a:pt x="13679" y="2488"/>
                    <a:pt x="13944" y="1872"/>
                  </a:cubicBezTo>
                  <a:cubicBezTo>
                    <a:pt x="14156" y="1379"/>
                    <a:pt x="14396" y="821"/>
                    <a:pt x="14775" y="455"/>
                  </a:cubicBezTo>
                  <a:cubicBezTo>
                    <a:pt x="15083" y="157"/>
                    <a:pt x="15400" y="0"/>
                    <a:pt x="15693" y="0"/>
                  </a:cubicBezTo>
                  <a:cubicBezTo>
                    <a:pt x="16002" y="0"/>
                    <a:pt x="16263" y="173"/>
                    <a:pt x="16449" y="502"/>
                  </a:cubicBezTo>
                  <a:cubicBezTo>
                    <a:pt x="16636" y="834"/>
                    <a:pt x="16734" y="1310"/>
                    <a:pt x="16733" y="1880"/>
                  </a:cubicBezTo>
                  <a:cubicBezTo>
                    <a:pt x="16733" y="2187"/>
                    <a:pt x="16684" y="2384"/>
                    <a:pt x="16652" y="2515"/>
                  </a:cubicBezTo>
                  <a:cubicBezTo>
                    <a:pt x="16646" y="2542"/>
                    <a:pt x="16634" y="2596"/>
                    <a:pt x="16634" y="2596"/>
                  </a:cubicBezTo>
                  <a:cubicBezTo>
                    <a:pt x="16640" y="2596"/>
                    <a:pt x="16663" y="2641"/>
                    <a:pt x="16728" y="2725"/>
                  </a:cubicBezTo>
                  <a:cubicBezTo>
                    <a:pt x="16763" y="2770"/>
                    <a:pt x="16819" y="2791"/>
                    <a:pt x="16902" y="2791"/>
                  </a:cubicBezTo>
                  <a:cubicBezTo>
                    <a:pt x="16960" y="2791"/>
                    <a:pt x="17020" y="2782"/>
                    <a:pt x="17082" y="2773"/>
                  </a:cubicBezTo>
                  <a:cubicBezTo>
                    <a:pt x="17155" y="2762"/>
                    <a:pt x="17229" y="2752"/>
                    <a:pt x="17302" y="2752"/>
                  </a:cubicBezTo>
                  <a:cubicBezTo>
                    <a:pt x="17441" y="2752"/>
                    <a:pt x="17646" y="2785"/>
                    <a:pt x="17811" y="3072"/>
                  </a:cubicBezTo>
                  <a:cubicBezTo>
                    <a:pt x="18407" y="4114"/>
                    <a:pt x="17769" y="5800"/>
                    <a:pt x="17346" y="6916"/>
                  </a:cubicBezTo>
                  <a:cubicBezTo>
                    <a:pt x="17319" y="6988"/>
                    <a:pt x="17293" y="7058"/>
                    <a:pt x="17268" y="7125"/>
                  </a:cubicBezTo>
                  <a:cubicBezTo>
                    <a:pt x="17637" y="7175"/>
                    <a:pt x="17993" y="7183"/>
                    <a:pt x="18276" y="7183"/>
                  </a:cubicBezTo>
                  <a:cubicBezTo>
                    <a:pt x="18476" y="7183"/>
                    <a:pt x="18676" y="7179"/>
                    <a:pt x="18876" y="7175"/>
                  </a:cubicBezTo>
                  <a:cubicBezTo>
                    <a:pt x="19078" y="7170"/>
                    <a:pt x="19279" y="7166"/>
                    <a:pt x="19480" y="7166"/>
                  </a:cubicBezTo>
                  <a:cubicBezTo>
                    <a:pt x="19929" y="7166"/>
                    <a:pt x="20461" y="7184"/>
                    <a:pt x="21003" y="7320"/>
                  </a:cubicBezTo>
                  <a:lnTo>
                    <a:pt x="21100" y="7344"/>
                  </a:lnTo>
                  <a:lnTo>
                    <a:pt x="21132" y="7509"/>
                  </a:lnTo>
                  <a:cubicBezTo>
                    <a:pt x="21544" y="9645"/>
                    <a:pt x="21540" y="10049"/>
                    <a:pt x="20587" y="11526"/>
                  </a:cubicBezTo>
                  <a:cubicBezTo>
                    <a:pt x="19828" y="12704"/>
                    <a:pt x="19965" y="13077"/>
                    <a:pt x="20331" y="14074"/>
                  </a:cubicBezTo>
                  <a:cubicBezTo>
                    <a:pt x="20422" y="14322"/>
                    <a:pt x="20526" y="14604"/>
                    <a:pt x="20628" y="14932"/>
                  </a:cubicBezTo>
                  <a:cubicBezTo>
                    <a:pt x="20819" y="15549"/>
                    <a:pt x="20866" y="15942"/>
                    <a:pt x="20778" y="16204"/>
                  </a:cubicBezTo>
                  <a:cubicBezTo>
                    <a:pt x="20747" y="16297"/>
                    <a:pt x="20668" y="16455"/>
                    <a:pt x="20497" y="16455"/>
                  </a:cubicBezTo>
                  <a:cubicBezTo>
                    <a:pt x="20252" y="16455"/>
                    <a:pt x="19885" y="16132"/>
                    <a:pt x="19559" y="15816"/>
                  </a:cubicBezTo>
                  <a:cubicBezTo>
                    <a:pt x="19354" y="15618"/>
                    <a:pt x="19154" y="15522"/>
                    <a:pt x="18945" y="15522"/>
                  </a:cubicBezTo>
                  <a:cubicBezTo>
                    <a:pt x="18524" y="15522"/>
                    <a:pt x="18110" y="15918"/>
                    <a:pt x="17672" y="16337"/>
                  </a:cubicBezTo>
                  <a:cubicBezTo>
                    <a:pt x="17558" y="16446"/>
                    <a:pt x="17443" y="16556"/>
                    <a:pt x="17326" y="16661"/>
                  </a:cubicBezTo>
                  <a:cubicBezTo>
                    <a:pt x="16766" y="17164"/>
                    <a:pt x="16393" y="17899"/>
                    <a:pt x="15997" y="18676"/>
                  </a:cubicBezTo>
                  <a:cubicBezTo>
                    <a:pt x="15762" y="19139"/>
                    <a:pt x="15519" y="19617"/>
                    <a:pt x="15231" y="20048"/>
                  </a:cubicBezTo>
                  <a:cubicBezTo>
                    <a:pt x="15209" y="20086"/>
                    <a:pt x="15178" y="20132"/>
                    <a:pt x="15148" y="20174"/>
                  </a:cubicBezTo>
                  <a:cubicBezTo>
                    <a:pt x="15106" y="20236"/>
                    <a:pt x="15056" y="20302"/>
                    <a:pt x="15006" y="20368"/>
                  </a:cubicBezTo>
                  <a:cubicBezTo>
                    <a:pt x="14778" y="20662"/>
                    <a:pt x="14560" y="20868"/>
                    <a:pt x="14367" y="21050"/>
                  </a:cubicBezTo>
                  <a:cubicBezTo>
                    <a:pt x="14277" y="21136"/>
                    <a:pt x="14190" y="21218"/>
                    <a:pt x="14109" y="21303"/>
                  </a:cubicBezTo>
                  <a:lnTo>
                    <a:pt x="13877" y="21544"/>
                  </a:lnTo>
                  <a:lnTo>
                    <a:pt x="13867" y="21069"/>
                  </a:lnTo>
                  <a:cubicBezTo>
                    <a:pt x="13852" y="20307"/>
                    <a:pt x="13807" y="19458"/>
                    <a:pt x="13591" y="18939"/>
                  </a:cubicBezTo>
                  <a:lnTo>
                    <a:pt x="13492" y="18702"/>
                  </a:lnTo>
                  <a:lnTo>
                    <a:pt x="13630" y="18537"/>
                  </a:lnTo>
                  <a:cubicBezTo>
                    <a:pt x="14017" y="18074"/>
                    <a:pt x="14338" y="17682"/>
                    <a:pt x="14644" y="17269"/>
                  </a:cubicBezTo>
                  <a:cubicBezTo>
                    <a:pt x="14838" y="17008"/>
                    <a:pt x="15110" y="16814"/>
                    <a:pt x="15372" y="16627"/>
                  </a:cubicBezTo>
                  <a:cubicBezTo>
                    <a:pt x="16100" y="16109"/>
                    <a:pt x="16426" y="15774"/>
                    <a:pt x="16266" y="14946"/>
                  </a:cubicBezTo>
                  <a:cubicBezTo>
                    <a:pt x="16216" y="14691"/>
                    <a:pt x="16102" y="14477"/>
                    <a:pt x="15981" y="14249"/>
                  </a:cubicBezTo>
                  <a:cubicBezTo>
                    <a:pt x="15827" y="13959"/>
                    <a:pt x="15651" y="13629"/>
                    <a:pt x="15595" y="13160"/>
                  </a:cubicBezTo>
                  <a:cubicBezTo>
                    <a:pt x="15530" y="12621"/>
                    <a:pt x="15631" y="12029"/>
                    <a:pt x="15721" y="11507"/>
                  </a:cubicBezTo>
                  <a:cubicBezTo>
                    <a:pt x="15723" y="11495"/>
                    <a:pt x="15725" y="11483"/>
                    <a:pt x="15727" y="11471"/>
                  </a:cubicBezTo>
                  <a:cubicBezTo>
                    <a:pt x="15341" y="11520"/>
                    <a:pt x="15077" y="11806"/>
                    <a:pt x="14775" y="12131"/>
                  </a:cubicBezTo>
                  <a:cubicBezTo>
                    <a:pt x="14546" y="12379"/>
                    <a:pt x="14309" y="12635"/>
                    <a:pt x="13997" y="12816"/>
                  </a:cubicBezTo>
                  <a:cubicBezTo>
                    <a:pt x="13800" y="12928"/>
                    <a:pt x="13604" y="13009"/>
                    <a:pt x="13414" y="13087"/>
                  </a:cubicBezTo>
                  <a:cubicBezTo>
                    <a:pt x="13094" y="13219"/>
                    <a:pt x="12792" y="13343"/>
                    <a:pt x="12498" y="13606"/>
                  </a:cubicBezTo>
                  <a:cubicBezTo>
                    <a:pt x="12357" y="13732"/>
                    <a:pt x="12226" y="13873"/>
                    <a:pt x="12096" y="14013"/>
                  </a:cubicBezTo>
                  <a:cubicBezTo>
                    <a:pt x="11851" y="14276"/>
                    <a:pt x="11598" y="14549"/>
                    <a:pt x="11290" y="14707"/>
                  </a:cubicBezTo>
                  <a:lnTo>
                    <a:pt x="11133" y="14789"/>
                  </a:lnTo>
                  <a:cubicBezTo>
                    <a:pt x="10328" y="15206"/>
                    <a:pt x="10328" y="15206"/>
                    <a:pt x="9905" y="16566"/>
                  </a:cubicBezTo>
                  <a:cubicBezTo>
                    <a:pt x="9722" y="17156"/>
                    <a:pt x="9455" y="17659"/>
                    <a:pt x="9197" y="18144"/>
                  </a:cubicBezTo>
                  <a:cubicBezTo>
                    <a:pt x="9007" y="18501"/>
                    <a:pt x="8811" y="18870"/>
                    <a:pt x="8654" y="19265"/>
                  </a:cubicBezTo>
                  <a:cubicBezTo>
                    <a:pt x="8196" y="20420"/>
                    <a:pt x="7802" y="20424"/>
                    <a:pt x="7302" y="20429"/>
                  </a:cubicBezTo>
                  <a:cubicBezTo>
                    <a:pt x="7128" y="20430"/>
                    <a:pt x="6932" y="20432"/>
                    <a:pt x="6707" y="20485"/>
                  </a:cubicBezTo>
                  <a:cubicBezTo>
                    <a:pt x="6573" y="20516"/>
                    <a:pt x="6443" y="20583"/>
                    <a:pt x="6304" y="20655"/>
                  </a:cubicBezTo>
                  <a:cubicBezTo>
                    <a:pt x="6106" y="20758"/>
                    <a:pt x="5901" y="20864"/>
                    <a:pt x="5674" y="20864"/>
                  </a:cubicBezTo>
                  <a:lnTo>
                    <a:pt x="5617" y="20862"/>
                  </a:lnTo>
                  <a:cubicBezTo>
                    <a:pt x="5409" y="20843"/>
                    <a:pt x="5231" y="20705"/>
                    <a:pt x="5059" y="20572"/>
                  </a:cubicBezTo>
                  <a:cubicBezTo>
                    <a:pt x="4915" y="20460"/>
                    <a:pt x="4779" y="20355"/>
                    <a:pt x="4647" y="20341"/>
                  </a:cubicBezTo>
                  <a:lnTo>
                    <a:pt x="4595" y="20338"/>
                  </a:lnTo>
                  <a:cubicBezTo>
                    <a:pt x="4286" y="20338"/>
                    <a:pt x="4009" y="20619"/>
                    <a:pt x="3715" y="20916"/>
                  </a:cubicBezTo>
                  <a:cubicBezTo>
                    <a:pt x="3381" y="21252"/>
                    <a:pt x="3037" y="21600"/>
                    <a:pt x="2605"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62" name="Shape"/>
            <p:cNvSpPr/>
            <p:nvPr/>
          </p:nvSpPr>
          <p:spPr>
            <a:xfrm>
              <a:off x="5628924" y="2339765"/>
              <a:ext cx="471129" cy="490948"/>
            </a:xfrm>
            <a:custGeom>
              <a:avLst/>
              <a:gdLst/>
              <a:ahLst/>
              <a:cxnLst>
                <a:cxn ang="0">
                  <a:pos x="wd2" y="hd2"/>
                </a:cxn>
                <a:cxn ang="5400000">
                  <a:pos x="wd2" y="hd2"/>
                </a:cxn>
                <a:cxn ang="10800000">
                  <a:pos x="wd2" y="hd2"/>
                </a:cxn>
                <a:cxn ang="16200000">
                  <a:pos x="wd2" y="hd2"/>
                </a:cxn>
              </a:cxnLst>
              <a:rect l="0" t="0" r="r" b="b"/>
              <a:pathLst>
                <a:path w="21143" h="21600" extrusionOk="0">
                  <a:moveTo>
                    <a:pt x="2636" y="21600"/>
                  </a:moveTo>
                  <a:cubicBezTo>
                    <a:pt x="2095" y="21600"/>
                    <a:pt x="1531" y="21441"/>
                    <a:pt x="959" y="21127"/>
                  </a:cubicBezTo>
                  <a:lnTo>
                    <a:pt x="0" y="20602"/>
                  </a:lnTo>
                  <a:lnTo>
                    <a:pt x="1071" y="20361"/>
                  </a:lnTo>
                  <a:cubicBezTo>
                    <a:pt x="1193" y="20333"/>
                    <a:pt x="1314" y="20309"/>
                    <a:pt x="1437" y="20285"/>
                  </a:cubicBezTo>
                  <a:cubicBezTo>
                    <a:pt x="1348" y="19869"/>
                    <a:pt x="1124" y="19542"/>
                    <a:pt x="891" y="19199"/>
                  </a:cubicBezTo>
                  <a:cubicBezTo>
                    <a:pt x="450" y="18553"/>
                    <a:pt x="-49" y="17820"/>
                    <a:pt x="624" y="16640"/>
                  </a:cubicBezTo>
                  <a:cubicBezTo>
                    <a:pt x="1039" y="15912"/>
                    <a:pt x="1777" y="15357"/>
                    <a:pt x="2491" y="14820"/>
                  </a:cubicBezTo>
                  <a:cubicBezTo>
                    <a:pt x="3060" y="14392"/>
                    <a:pt x="3597" y="13988"/>
                    <a:pt x="3951" y="13524"/>
                  </a:cubicBezTo>
                  <a:lnTo>
                    <a:pt x="4339" y="13017"/>
                  </a:lnTo>
                  <a:lnTo>
                    <a:pt x="4659" y="13568"/>
                  </a:lnTo>
                  <a:cubicBezTo>
                    <a:pt x="4705" y="13648"/>
                    <a:pt x="4757" y="13693"/>
                    <a:pt x="4835" y="13762"/>
                  </a:cubicBezTo>
                  <a:cubicBezTo>
                    <a:pt x="4930" y="13847"/>
                    <a:pt x="5051" y="13954"/>
                    <a:pt x="5154" y="14130"/>
                  </a:cubicBezTo>
                  <a:cubicBezTo>
                    <a:pt x="5182" y="14132"/>
                    <a:pt x="5267" y="14133"/>
                    <a:pt x="5280" y="14132"/>
                  </a:cubicBezTo>
                  <a:cubicBezTo>
                    <a:pt x="5328" y="13802"/>
                    <a:pt x="5369" y="13475"/>
                    <a:pt x="5411" y="13149"/>
                  </a:cubicBezTo>
                  <a:cubicBezTo>
                    <a:pt x="5645" y="11298"/>
                    <a:pt x="5866" y="9549"/>
                    <a:pt x="7072" y="7925"/>
                  </a:cubicBezTo>
                  <a:cubicBezTo>
                    <a:pt x="9195" y="5066"/>
                    <a:pt x="12404" y="2965"/>
                    <a:pt x="15507" y="932"/>
                  </a:cubicBezTo>
                  <a:lnTo>
                    <a:pt x="16923" y="0"/>
                  </a:lnTo>
                  <a:lnTo>
                    <a:pt x="17164" y="321"/>
                  </a:lnTo>
                  <a:cubicBezTo>
                    <a:pt x="17752" y="1101"/>
                    <a:pt x="17949" y="2155"/>
                    <a:pt x="18027" y="3238"/>
                  </a:cubicBezTo>
                  <a:cubicBezTo>
                    <a:pt x="18063" y="3219"/>
                    <a:pt x="18100" y="3200"/>
                    <a:pt x="18137" y="3180"/>
                  </a:cubicBezTo>
                  <a:cubicBezTo>
                    <a:pt x="18646" y="2913"/>
                    <a:pt x="19172" y="2637"/>
                    <a:pt x="19693" y="2265"/>
                  </a:cubicBezTo>
                  <a:cubicBezTo>
                    <a:pt x="19892" y="2121"/>
                    <a:pt x="20084" y="1975"/>
                    <a:pt x="20267" y="1815"/>
                  </a:cubicBezTo>
                  <a:lnTo>
                    <a:pt x="21077" y="1104"/>
                  </a:lnTo>
                  <a:lnTo>
                    <a:pt x="20972" y="2164"/>
                  </a:lnTo>
                  <a:lnTo>
                    <a:pt x="20912" y="2720"/>
                  </a:lnTo>
                  <a:cubicBezTo>
                    <a:pt x="20863" y="3164"/>
                    <a:pt x="20817" y="3583"/>
                    <a:pt x="20817" y="3900"/>
                  </a:cubicBezTo>
                  <a:cubicBezTo>
                    <a:pt x="20818" y="4841"/>
                    <a:pt x="20895" y="5820"/>
                    <a:pt x="20976" y="6856"/>
                  </a:cubicBezTo>
                  <a:cubicBezTo>
                    <a:pt x="21246" y="10286"/>
                    <a:pt x="21551" y="14173"/>
                    <a:pt x="18742" y="16899"/>
                  </a:cubicBezTo>
                  <a:cubicBezTo>
                    <a:pt x="17637" y="17970"/>
                    <a:pt x="16371" y="18559"/>
                    <a:pt x="15176" y="18559"/>
                  </a:cubicBezTo>
                  <a:cubicBezTo>
                    <a:pt x="13733" y="18559"/>
                    <a:pt x="12641" y="17724"/>
                    <a:pt x="12100" y="16238"/>
                  </a:cubicBezTo>
                  <a:cubicBezTo>
                    <a:pt x="11404" y="16964"/>
                    <a:pt x="10483" y="17880"/>
                    <a:pt x="9539" y="18008"/>
                  </a:cubicBezTo>
                  <a:cubicBezTo>
                    <a:pt x="9439" y="18021"/>
                    <a:pt x="9343" y="18027"/>
                    <a:pt x="9248" y="18027"/>
                  </a:cubicBezTo>
                  <a:cubicBezTo>
                    <a:pt x="8654" y="18027"/>
                    <a:pt x="8148" y="17786"/>
                    <a:pt x="7702" y="17574"/>
                  </a:cubicBezTo>
                  <a:cubicBezTo>
                    <a:pt x="7325" y="17394"/>
                    <a:pt x="6969" y="17224"/>
                    <a:pt x="6617" y="17224"/>
                  </a:cubicBezTo>
                  <a:cubicBezTo>
                    <a:pt x="6385" y="17224"/>
                    <a:pt x="6155" y="17298"/>
                    <a:pt x="5911" y="17451"/>
                  </a:cubicBezTo>
                  <a:cubicBezTo>
                    <a:pt x="5374" y="17785"/>
                    <a:pt x="5195" y="18534"/>
                    <a:pt x="5022" y="19259"/>
                  </a:cubicBezTo>
                  <a:cubicBezTo>
                    <a:pt x="4840" y="20019"/>
                    <a:pt x="4653" y="20805"/>
                    <a:pt x="4023" y="21200"/>
                  </a:cubicBezTo>
                  <a:cubicBezTo>
                    <a:pt x="3599" y="21465"/>
                    <a:pt x="3133" y="21600"/>
                    <a:pt x="2636" y="21600"/>
                  </a:cubicBezTo>
                  <a:close/>
                </a:path>
              </a:pathLst>
            </a:custGeom>
            <a:solidFill>
              <a:srgbClr val="ACB9C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63" name="Shape"/>
            <p:cNvSpPr/>
            <p:nvPr/>
          </p:nvSpPr>
          <p:spPr>
            <a:xfrm>
              <a:off x="4816697" y="2075598"/>
              <a:ext cx="1360962" cy="1034658"/>
            </a:xfrm>
            <a:custGeom>
              <a:avLst/>
              <a:gdLst/>
              <a:ahLst/>
              <a:cxnLst>
                <a:cxn ang="0">
                  <a:pos x="wd2" y="hd2"/>
                </a:cxn>
                <a:cxn ang="5400000">
                  <a:pos x="wd2" y="hd2"/>
                </a:cxn>
                <a:cxn ang="10800000">
                  <a:pos x="wd2" y="hd2"/>
                </a:cxn>
                <a:cxn ang="16200000">
                  <a:pos x="wd2" y="hd2"/>
                </a:cxn>
              </a:cxnLst>
              <a:rect l="0" t="0" r="r" b="b"/>
              <a:pathLst>
                <a:path w="21399" h="21600" extrusionOk="0">
                  <a:moveTo>
                    <a:pt x="10459" y="21600"/>
                  </a:moveTo>
                  <a:cubicBezTo>
                    <a:pt x="9879" y="21596"/>
                    <a:pt x="9669" y="20789"/>
                    <a:pt x="9515" y="20200"/>
                  </a:cubicBezTo>
                  <a:cubicBezTo>
                    <a:pt x="9470" y="20025"/>
                    <a:pt x="9427" y="19861"/>
                    <a:pt x="9382" y="19740"/>
                  </a:cubicBezTo>
                  <a:cubicBezTo>
                    <a:pt x="9317" y="19570"/>
                    <a:pt x="9227" y="19405"/>
                    <a:pt x="9131" y="19230"/>
                  </a:cubicBezTo>
                  <a:cubicBezTo>
                    <a:pt x="9047" y="19076"/>
                    <a:pt x="8960" y="18917"/>
                    <a:pt x="8888" y="18748"/>
                  </a:cubicBezTo>
                  <a:cubicBezTo>
                    <a:pt x="8758" y="18438"/>
                    <a:pt x="8710" y="18157"/>
                    <a:pt x="8735" y="17865"/>
                  </a:cubicBezTo>
                  <a:cubicBezTo>
                    <a:pt x="8755" y="17651"/>
                    <a:pt x="8816" y="17443"/>
                    <a:pt x="8916" y="17246"/>
                  </a:cubicBezTo>
                  <a:cubicBezTo>
                    <a:pt x="8936" y="17200"/>
                    <a:pt x="8967" y="17145"/>
                    <a:pt x="8998" y="17094"/>
                  </a:cubicBezTo>
                  <a:cubicBezTo>
                    <a:pt x="9101" y="16922"/>
                    <a:pt x="9237" y="16746"/>
                    <a:pt x="9413" y="16554"/>
                  </a:cubicBezTo>
                  <a:cubicBezTo>
                    <a:pt x="9524" y="16433"/>
                    <a:pt x="9642" y="16314"/>
                    <a:pt x="9760" y="16195"/>
                  </a:cubicBezTo>
                  <a:cubicBezTo>
                    <a:pt x="10542" y="15405"/>
                    <a:pt x="10992" y="14869"/>
                    <a:pt x="10422" y="13850"/>
                  </a:cubicBezTo>
                  <a:cubicBezTo>
                    <a:pt x="10130" y="13327"/>
                    <a:pt x="9659" y="13256"/>
                    <a:pt x="9236" y="13256"/>
                  </a:cubicBezTo>
                  <a:cubicBezTo>
                    <a:pt x="9094" y="13256"/>
                    <a:pt x="8953" y="13265"/>
                    <a:pt x="8817" y="13273"/>
                  </a:cubicBezTo>
                  <a:lnTo>
                    <a:pt x="8551" y="13289"/>
                  </a:lnTo>
                  <a:lnTo>
                    <a:pt x="8656" y="12982"/>
                  </a:lnTo>
                  <a:cubicBezTo>
                    <a:pt x="8771" y="12707"/>
                    <a:pt x="8754" y="12344"/>
                    <a:pt x="8736" y="11993"/>
                  </a:cubicBezTo>
                  <a:cubicBezTo>
                    <a:pt x="8648" y="11984"/>
                    <a:pt x="8560" y="11974"/>
                    <a:pt x="8474" y="11963"/>
                  </a:cubicBezTo>
                  <a:cubicBezTo>
                    <a:pt x="8291" y="11940"/>
                    <a:pt x="8118" y="11919"/>
                    <a:pt x="7947" y="11919"/>
                  </a:cubicBezTo>
                  <a:cubicBezTo>
                    <a:pt x="7670" y="11919"/>
                    <a:pt x="7442" y="11979"/>
                    <a:pt x="7231" y="12108"/>
                  </a:cubicBezTo>
                  <a:cubicBezTo>
                    <a:pt x="7012" y="12242"/>
                    <a:pt x="6829" y="12506"/>
                    <a:pt x="6634" y="12785"/>
                  </a:cubicBezTo>
                  <a:cubicBezTo>
                    <a:pt x="6415" y="13100"/>
                    <a:pt x="6188" y="13425"/>
                    <a:pt x="5894" y="13565"/>
                  </a:cubicBezTo>
                  <a:cubicBezTo>
                    <a:pt x="5794" y="13613"/>
                    <a:pt x="5700" y="13636"/>
                    <a:pt x="5605" y="13636"/>
                  </a:cubicBezTo>
                  <a:cubicBezTo>
                    <a:pt x="5387" y="13636"/>
                    <a:pt x="5217" y="13507"/>
                    <a:pt x="5053" y="13381"/>
                  </a:cubicBezTo>
                  <a:cubicBezTo>
                    <a:pt x="4954" y="13306"/>
                    <a:pt x="4853" y="13229"/>
                    <a:pt x="4737" y="13174"/>
                  </a:cubicBezTo>
                  <a:cubicBezTo>
                    <a:pt x="4276" y="12958"/>
                    <a:pt x="3611" y="12819"/>
                    <a:pt x="3044" y="12819"/>
                  </a:cubicBezTo>
                  <a:cubicBezTo>
                    <a:pt x="2750" y="12819"/>
                    <a:pt x="2495" y="12854"/>
                    <a:pt x="2285" y="12923"/>
                  </a:cubicBezTo>
                  <a:cubicBezTo>
                    <a:pt x="1554" y="13167"/>
                    <a:pt x="1284" y="13558"/>
                    <a:pt x="1216" y="14469"/>
                  </a:cubicBezTo>
                  <a:lnTo>
                    <a:pt x="1205" y="14610"/>
                  </a:lnTo>
                  <a:lnTo>
                    <a:pt x="1101" y="14642"/>
                  </a:lnTo>
                  <a:cubicBezTo>
                    <a:pt x="1043" y="14659"/>
                    <a:pt x="983" y="14668"/>
                    <a:pt x="923" y="14668"/>
                  </a:cubicBezTo>
                  <a:cubicBezTo>
                    <a:pt x="776" y="14668"/>
                    <a:pt x="625" y="14614"/>
                    <a:pt x="475" y="14508"/>
                  </a:cubicBezTo>
                  <a:lnTo>
                    <a:pt x="378" y="14440"/>
                  </a:lnTo>
                  <a:lnTo>
                    <a:pt x="433" y="14065"/>
                  </a:lnTo>
                  <a:cubicBezTo>
                    <a:pt x="587" y="13038"/>
                    <a:pt x="650" y="12339"/>
                    <a:pt x="138" y="11982"/>
                  </a:cubicBezTo>
                  <a:lnTo>
                    <a:pt x="31" y="11907"/>
                  </a:lnTo>
                  <a:lnTo>
                    <a:pt x="64" y="11754"/>
                  </a:lnTo>
                  <a:cubicBezTo>
                    <a:pt x="248" y="10896"/>
                    <a:pt x="451" y="9675"/>
                    <a:pt x="83" y="8971"/>
                  </a:cubicBezTo>
                  <a:lnTo>
                    <a:pt x="0" y="8811"/>
                  </a:lnTo>
                  <a:lnTo>
                    <a:pt x="119" y="8699"/>
                  </a:lnTo>
                  <a:cubicBezTo>
                    <a:pt x="216" y="8607"/>
                    <a:pt x="308" y="8518"/>
                    <a:pt x="392" y="8426"/>
                  </a:cubicBezTo>
                  <a:lnTo>
                    <a:pt x="425" y="8391"/>
                  </a:lnTo>
                  <a:lnTo>
                    <a:pt x="466" y="8384"/>
                  </a:lnTo>
                  <a:cubicBezTo>
                    <a:pt x="873" y="8312"/>
                    <a:pt x="1293" y="8182"/>
                    <a:pt x="1715" y="7999"/>
                  </a:cubicBezTo>
                  <a:cubicBezTo>
                    <a:pt x="2040" y="7860"/>
                    <a:pt x="2385" y="7795"/>
                    <a:pt x="2800" y="7795"/>
                  </a:cubicBezTo>
                  <a:cubicBezTo>
                    <a:pt x="3099" y="7795"/>
                    <a:pt x="3402" y="7829"/>
                    <a:pt x="3694" y="7861"/>
                  </a:cubicBezTo>
                  <a:cubicBezTo>
                    <a:pt x="3983" y="7894"/>
                    <a:pt x="4281" y="7927"/>
                    <a:pt x="4573" y="7927"/>
                  </a:cubicBezTo>
                  <a:cubicBezTo>
                    <a:pt x="4890" y="7927"/>
                    <a:pt x="5167" y="7887"/>
                    <a:pt x="5420" y="7804"/>
                  </a:cubicBezTo>
                  <a:cubicBezTo>
                    <a:pt x="5599" y="7745"/>
                    <a:pt x="5773" y="7678"/>
                    <a:pt x="5947" y="7612"/>
                  </a:cubicBezTo>
                  <a:cubicBezTo>
                    <a:pt x="6340" y="7460"/>
                    <a:pt x="6747" y="7304"/>
                    <a:pt x="7188" y="7260"/>
                  </a:cubicBezTo>
                  <a:cubicBezTo>
                    <a:pt x="7231" y="7256"/>
                    <a:pt x="7273" y="7254"/>
                    <a:pt x="7313" y="7254"/>
                  </a:cubicBezTo>
                  <a:cubicBezTo>
                    <a:pt x="7360" y="7254"/>
                    <a:pt x="7406" y="7256"/>
                    <a:pt x="7450" y="7258"/>
                  </a:cubicBezTo>
                  <a:cubicBezTo>
                    <a:pt x="7487" y="7260"/>
                    <a:pt x="7524" y="7262"/>
                    <a:pt x="7558" y="7262"/>
                  </a:cubicBezTo>
                  <a:cubicBezTo>
                    <a:pt x="7713" y="7262"/>
                    <a:pt x="7773" y="7225"/>
                    <a:pt x="7825" y="7100"/>
                  </a:cubicBezTo>
                  <a:lnTo>
                    <a:pt x="7876" y="6979"/>
                  </a:lnTo>
                  <a:lnTo>
                    <a:pt x="7978" y="7001"/>
                  </a:lnTo>
                  <a:cubicBezTo>
                    <a:pt x="8097" y="7026"/>
                    <a:pt x="8213" y="7044"/>
                    <a:pt x="8331" y="7055"/>
                  </a:cubicBezTo>
                  <a:cubicBezTo>
                    <a:pt x="8353" y="7057"/>
                    <a:pt x="8375" y="7058"/>
                    <a:pt x="8397" y="7058"/>
                  </a:cubicBezTo>
                  <a:cubicBezTo>
                    <a:pt x="8718" y="7058"/>
                    <a:pt x="8990" y="6852"/>
                    <a:pt x="9278" y="6634"/>
                  </a:cubicBezTo>
                  <a:cubicBezTo>
                    <a:pt x="9573" y="6410"/>
                    <a:pt x="9877" y="6180"/>
                    <a:pt x="10242" y="6180"/>
                  </a:cubicBezTo>
                  <a:cubicBezTo>
                    <a:pt x="10264" y="6180"/>
                    <a:pt x="10285" y="6180"/>
                    <a:pt x="10307" y="6182"/>
                  </a:cubicBezTo>
                  <a:cubicBezTo>
                    <a:pt x="10484" y="6196"/>
                    <a:pt x="10640" y="6287"/>
                    <a:pt x="10792" y="6375"/>
                  </a:cubicBezTo>
                  <a:cubicBezTo>
                    <a:pt x="10933" y="6458"/>
                    <a:pt x="11066" y="6535"/>
                    <a:pt x="11204" y="6544"/>
                  </a:cubicBezTo>
                  <a:lnTo>
                    <a:pt x="11243" y="6545"/>
                  </a:lnTo>
                  <a:cubicBezTo>
                    <a:pt x="11410" y="6545"/>
                    <a:pt x="11572" y="6483"/>
                    <a:pt x="11744" y="6416"/>
                  </a:cubicBezTo>
                  <a:cubicBezTo>
                    <a:pt x="11877" y="6364"/>
                    <a:pt x="12015" y="6311"/>
                    <a:pt x="12162" y="6285"/>
                  </a:cubicBezTo>
                  <a:cubicBezTo>
                    <a:pt x="12388" y="6245"/>
                    <a:pt x="12581" y="6243"/>
                    <a:pt x="12750" y="6242"/>
                  </a:cubicBezTo>
                  <a:cubicBezTo>
                    <a:pt x="13186" y="6239"/>
                    <a:pt x="13426" y="6237"/>
                    <a:pt x="13762" y="5600"/>
                  </a:cubicBezTo>
                  <a:cubicBezTo>
                    <a:pt x="13920" y="5302"/>
                    <a:pt x="14109" y="5034"/>
                    <a:pt x="14292" y="4776"/>
                  </a:cubicBezTo>
                  <a:cubicBezTo>
                    <a:pt x="14530" y="4441"/>
                    <a:pt x="14754" y="4124"/>
                    <a:pt x="14905" y="3757"/>
                  </a:cubicBezTo>
                  <a:cubicBezTo>
                    <a:pt x="15344" y="2697"/>
                    <a:pt x="15430" y="2639"/>
                    <a:pt x="16221" y="2331"/>
                  </a:cubicBezTo>
                  <a:lnTo>
                    <a:pt x="16367" y="2274"/>
                  </a:lnTo>
                  <a:cubicBezTo>
                    <a:pt x="16615" y="2178"/>
                    <a:pt x="16823" y="2010"/>
                    <a:pt x="17043" y="1832"/>
                  </a:cubicBezTo>
                  <a:cubicBezTo>
                    <a:pt x="17170" y="1730"/>
                    <a:pt x="17299" y="1626"/>
                    <a:pt x="17437" y="1534"/>
                  </a:cubicBezTo>
                  <a:cubicBezTo>
                    <a:pt x="17741" y="1330"/>
                    <a:pt x="18051" y="1233"/>
                    <a:pt x="18352" y="1141"/>
                  </a:cubicBezTo>
                  <a:cubicBezTo>
                    <a:pt x="18522" y="1088"/>
                    <a:pt x="18698" y="1034"/>
                    <a:pt x="18868" y="960"/>
                  </a:cubicBezTo>
                  <a:cubicBezTo>
                    <a:pt x="19124" y="850"/>
                    <a:pt x="19329" y="683"/>
                    <a:pt x="19527" y="523"/>
                  </a:cubicBezTo>
                  <a:cubicBezTo>
                    <a:pt x="19844" y="266"/>
                    <a:pt x="20171" y="0"/>
                    <a:pt x="20675" y="0"/>
                  </a:cubicBezTo>
                  <a:cubicBezTo>
                    <a:pt x="20706" y="0"/>
                    <a:pt x="20737" y="1"/>
                    <a:pt x="20769" y="3"/>
                  </a:cubicBezTo>
                  <a:lnTo>
                    <a:pt x="20952" y="14"/>
                  </a:lnTo>
                  <a:lnTo>
                    <a:pt x="20906" y="249"/>
                  </a:lnTo>
                  <a:cubicBezTo>
                    <a:pt x="20888" y="340"/>
                    <a:pt x="20866" y="438"/>
                    <a:pt x="20843" y="538"/>
                  </a:cubicBezTo>
                  <a:cubicBezTo>
                    <a:pt x="20770" y="856"/>
                    <a:pt x="20688" y="1217"/>
                    <a:pt x="20732" y="1493"/>
                  </a:cubicBezTo>
                  <a:cubicBezTo>
                    <a:pt x="20767" y="1712"/>
                    <a:pt x="20888" y="1883"/>
                    <a:pt x="21016" y="2064"/>
                  </a:cubicBezTo>
                  <a:cubicBezTo>
                    <a:pt x="21145" y="2245"/>
                    <a:pt x="21278" y="2433"/>
                    <a:pt x="21345" y="2691"/>
                  </a:cubicBezTo>
                  <a:cubicBezTo>
                    <a:pt x="21600" y="3685"/>
                    <a:pt x="20905" y="4056"/>
                    <a:pt x="20347" y="4355"/>
                  </a:cubicBezTo>
                  <a:cubicBezTo>
                    <a:pt x="20111" y="4481"/>
                    <a:pt x="19888" y="4600"/>
                    <a:pt x="19740" y="4749"/>
                  </a:cubicBezTo>
                  <a:cubicBezTo>
                    <a:pt x="19325" y="5170"/>
                    <a:pt x="18882" y="5563"/>
                    <a:pt x="18413" y="5978"/>
                  </a:cubicBezTo>
                  <a:cubicBezTo>
                    <a:pt x="17345" y="6925"/>
                    <a:pt x="16241" y="7904"/>
                    <a:pt x="15527" y="9205"/>
                  </a:cubicBezTo>
                  <a:cubicBezTo>
                    <a:pt x="15149" y="9894"/>
                    <a:pt x="15076" y="10674"/>
                    <a:pt x="14999" y="11501"/>
                  </a:cubicBezTo>
                  <a:cubicBezTo>
                    <a:pt x="14980" y="11707"/>
                    <a:pt x="14960" y="11916"/>
                    <a:pt x="14936" y="12127"/>
                  </a:cubicBezTo>
                  <a:lnTo>
                    <a:pt x="14920" y="12262"/>
                  </a:lnTo>
                  <a:lnTo>
                    <a:pt x="14819" y="12290"/>
                  </a:lnTo>
                  <a:cubicBezTo>
                    <a:pt x="14762" y="12305"/>
                    <a:pt x="14702" y="12313"/>
                    <a:pt x="14644" y="12313"/>
                  </a:cubicBezTo>
                  <a:cubicBezTo>
                    <a:pt x="14585" y="12313"/>
                    <a:pt x="14528" y="12305"/>
                    <a:pt x="14477" y="12288"/>
                  </a:cubicBezTo>
                  <a:lnTo>
                    <a:pt x="14397" y="12262"/>
                  </a:lnTo>
                  <a:lnTo>
                    <a:pt x="14371" y="12159"/>
                  </a:lnTo>
                  <a:cubicBezTo>
                    <a:pt x="14358" y="12105"/>
                    <a:pt x="14343" y="12084"/>
                    <a:pt x="14314" y="12048"/>
                  </a:cubicBezTo>
                  <a:cubicBezTo>
                    <a:pt x="14180" y="12234"/>
                    <a:pt x="14019" y="12398"/>
                    <a:pt x="13862" y="12558"/>
                  </a:cubicBezTo>
                  <a:cubicBezTo>
                    <a:pt x="13626" y="12799"/>
                    <a:pt x="13402" y="13026"/>
                    <a:pt x="13287" y="13301"/>
                  </a:cubicBezTo>
                  <a:cubicBezTo>
                    <a:pt x="13139" y="13651"/>
                    <a:pt x="13225" y="13821"/>
                    <a:pt x="13368" y="14104"/>
                  </a:cubicBezTo>
                  <a:cubicBezTo>
                    <a:pt x="13479" y="14325"/>
                    <a:pt x="13617" y="14600"/>
                    <a:pt x="13623" y="14996"/>
                  </a:cubicBezTo>
                  <a:lnTo>
                    <a:pt x="13626" y="15167"/>
                  </a:lnTo>
                  <a:lnTo>
                    <a:pt x="13499" y="15195"/>
                  </a:lnTo>
                  <a:cubicBezTo>
                    <a:pt x="13332" y="15231"/>
                    <a:pt x="13170" y="15277"/>
                    <a:pt x="13007" y="15335"/>
                  </a:cubicBezTo>
                  <a:cubicBezTo>
                    <a:pt x="13002" y="15480"/>
                    <a:pt x="13007" y="15634"/>
                    <a:pt x="13013" y="15794"/>
                  </a:cubicBezTo>
                  <a:cubicBezTo>
                    <a:pt x="13023" y="16057"/>
                    <a:pt x="13032" y="16330"/>
                    <a:pt x="12992" y="16593"/>
                  </a:cubicBezTo>
                  <a:cubicBezTo>
                    <a:pt x="12928" y="17010"/>
                    <a:pt x="12850" y="17112"/>
                    <a:pt x="12730" y="17229"/>
                  </a:cubicBezTo>
                  <a:cubicBezTo>
                    <a:pt x="12679" y="17278"/>
                    <a:pt x="12627" y="17329"/>
                    <a:pt x="12555" y="17467"/>
                  </a:cubicBezTo>
                  <a:cubicBezTo>
                    <a:pt x="12300" y="17961"/>
                    <a:pt x="12316" y="18611"/>
                    <a:pt x="12334" y="19300"/>
                  </a:cubicBezTo>
                  <a:cubicBezTo>
                    <a:pt x="12340" y="19568"/>
                    <a:pt x="12347" y="19844"/>
                    <a:pt x="12337" y="20110"/>
                  </a:cubicBezTo>
                  <a:lnTo>
                    <a:pt x="12331" y="20251"/>
                  </a:lnTo>
                  <a:lnTo>
                    <a:pt x="12229" y="20289"/>
                  </a:lnTo>
                  <a:cubicBezTo>
                    <a:pt x="12162" y="20315"/>
                    <a:pt x="12097" y="20327"/>
                    <a:pt x="12036" y="20327"/>
                  </a:cubicBezTo>
                  <a:cubicBezTo>
                    <a:pt x="11805" y="20327"/>
                    <a:pt x="11661" y="20148"/>
                    <a:pt x="11545" y="20004"/>
                  </a:cubicBezTo>
                  <a:cubicBezTo>
                    <a:pt x="11481" y="19926"/>
                    <a:pt x="11424" y="19854"/>
                    <a:pt x="11356" y="19810"/>
                  </a:cubicBezTo>
                  <a:cubicBezTo>
                    <a:pt x="11342" y="19873"/>
                    <a:pt x="11327" y="19942"/>
                    <a:pt x="11311" y="20015"/>
                  </a:cubicBezTo>
                  <a:cubicBezTo>
                    <a:pt x="11166" y="20684"/>
                    <a:pt x="10967" y="21600"/>
                    <a:pt x="10463" y="21600"/>
                  </a:cubicBezTo>
                  <a:lnTo>
                    <a:pt x="10462" y="21600"/>
                  </a:lnTo>
                  <a:cubicBezTo>
                    <a:pt x="10462" y="21600"/>
                    <a:pt x="10459" y="21600"/>
                    <a:pt x="10459" y="21600"/>
                  </a:cubicBezTo>
                  <a:close/>
                </a:path>
              </a:pathLst>
            </a:custGeom>
            <a:solidFill>
              <a:srgbClr val="C0CADA"/>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64" name="Srinagar"/>
            <p:cNvSpPr/>
            <p:nvPr/>
          </p:nvSpPr>
          <p:spPr>
            <a:xfrm>
              <a:off x="1738538" y="667970"/>
              <a:ext cx="666657" cy="1754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Srinagar</a:t>
              </a:r>
            </a:p>
          </p:txBody>
        </p:sp>
        <p:sp>
          <p:nvSpPr>
            <p:cNvPr id="165" name="Circle"/>
            <p:cNvSpPr/>
            <p:nvPr/>
          </p:nvSpPr>
          <p:spPr>
            <a:xfrm>
              <a:off x="1586745" y="714892"/>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6" name="Jammu &amp; KasHmir"/>
            <p:cNvSpPr/>
            <p:nvPr/>
          </p:nvSpPr>
          <p:spPr>
            <a:xfrm>
              <a:off x="2060210" y="32420"/>
              <a:ext cx="1524001" cy="228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400" cap="all">
                  <a:solidFill>
                    <a:srgbClr val="5B6062"/>
                  </a:solidFill>
                  <a:latin typeface="Gill Sans"/>
                  <a:ea typeface="Gill Sans"/>
                  <a:cs typeface="Gill Sans"/>
                  <a:sym typeface="Gill Sans"/>
                </a:defRPr>
              </a:lvl1pPr>
            </a:lstStyle>
            <a:p>
              <a:r>
                <a:t>Jammu &amp; KasHmir</a:t>
              </a:r>
            </a:p>
          </p:txBody>
        </p:sp>
        <p:sp>
          <p:nvSpPr>
            <p:cNvPr id="167" name="Circle"/>
            <p:cNvSpPr/>
            <p:nvPr/>
          </p:nvSpPr>
          <p:spPr>
            <a:xfrm>
              <a:off x="1598442" y="103067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8" name="JammU"/>
            <p:cNvSpPr/>
            <p:nvPr/>
          </p:nvSpPr>
          <p:spPr>
            <a:xfrm>
              <a:off x="884751" y="995449"/>
              <a:ext cx="666656"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JammU</a:t>
              </a:r>
            </a:p>
          </p:txBody>
        </p:sp>
        <p:sp>
          <p:nvSpPr>
            <p:cNvPr id="169" name="Himachal Pradesh"/>
            <p:cNvSpPr/>
            <p:nvPr/>
          </p:nvSpPr>
          <p:spPr>
            <a:xfrm>
              <a:off x="2461787" y="1143335"/>
              <a:ext cx="901701" cy="393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Himachal Pradesh</a:t>
              </a:r>
            </a:p>
          </p:txBody>
        </p:sp>
        <p:sp>
          <p:nvSpPr>
            <p:cNvPr id="170" name="Circle"/>
            <p:cNvSpPr/>
            <p:nvPr/>
          </p:nvSpPr>
          <p:spPr>
            <a:xfrm>
              <a:off x="2019487" y="1463417"/>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1" name="Shimla"/>
            <p:cNvSpPr/>
            <p:nvPr/>
          </p:nvSpPr>
          <p:spPr>
            <a:xfrm>
              <a:off x="1543309" y="1286660"/>
              <a:ext cx="5461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Shimla</a:t>
              </a:r>
            </a:p>
          </p:txBody>
        </p:sp>
        <p:sp>
          <p:nvSpPr>
            <p:cNvPr id="172" name="Circle"/>
            <p:cNvSpPr/>
            <p:nvPr/>
          </p:nvSpPr>
          <p:spPr>
            <a:xfrm>
              <a:off x="1961008" y="1556983"/>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3" name="PunJab"/>
            <p:cNvSpPr/>
            <p:nvPr/>
          </p:nvSpPr>
          <p:spPr>
            <a:xfrm>
              <a:off x="595755" y="1297210"/>
              <a:ext cx="901701" cy="228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lnSpc>
                  <a:spcPct val="90000"/>
                </a:lnSpc>
                <a:defRPr sz="1400" cap="all">
                  <a:solidFill>
                    <a:srgbClr val="5B6062"/>
                  </a:solidFill>
                  <a:latin typeface="Gill Sans"/>
                  <a:ea typeface="Gill Sans"/>
                  <a:cs typeface="Gill Sans"/>
                  <a:sym typeface="Gill Sans"/>
                </a:defRPr>
              </a:lvl1pPr>
            </a:lstStyle>
            <a:p>
              <a:r>
                <a:t>PunJab</a:t>
              </a:r>
            </a:p>
          </p:txBody>
        </p:sp>
        <p:sp>
          <p:nvSpPr>
            <p:cNvPr id="174" name="Chandigarh"/>
            <p:cNvSpPr/>
            <p:nvPr/>
          </p:nvSpPr>
          <p:spPr>
            <a:xfrm>
              <a:off x="1001708" y="1556844"/>
              <a:ext cx="912267" cy="1754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Chandigarh</a:t>
              </a:r>
            </a:p>
          </p:txBody>
        </p:sp>
        <p:sp>
          <p:nvSpPr>
            <p:cNvPr id="175" name="Square"/>
            <p:cNvSpPr/>
            <p:nvPr/>
          </p:nvSpPr>
          <p:spPr>
            <a:xfrm>
              <a:off x="2059600" y="2042877"/>
              <a:ext cx="81871" cy="81594"/>
            </a:xfrm>
            <a:prstGeom prst="rect">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6" name="Delhi"/>
            <p:cNvSpPr/>
            <p:nvPr/>
          </p:nvSpPr>
          <p:spPr>
            <a:xfrm>
              <a:off x="1621581" y="2012976"/>
              <a:ext cx="385960"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a:ea typeface="Gill Sans"/>
                  <a:cs typeface="Gill Sans"/>
                  <a:sym typeface="Gill Sans"/>
                </a:defRPr>
              </a:lvl1pPr>
            </a:lstStyle>
            <a:p>
              <a:r>
                <a:t>Delhi</a:t>
              </a:r>
            </a:p>
          </p:txBody>
        </p:sp>
        <p:sp>
          <p:nvSpPr>
            <p:cNvPr id="177" name="Haryana"/>
            <p:cNvSpPr/>
            <p:nvPr/>
          </p:nvSpPr>
          <p:spPr>
            <a:xfrm>
              <a:off x="1375445" y="1767874"/>
              <a:ext cx="838201" cy="19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Haryana</a:t>
              </a:r>
            </a:p>
          </p:txBody>
        </p:sp>
        <p:sp>
          <p:nvSpPr>
            <p:cNvPr id="178" name="Rajasthan"/>
            <p:cNvSpPr/>
            <p:nvPr/>
          </p:nvSpPr>
          <p:spPr>
            <a:xfrm>
              <a:off x="678107" y="2683508"/>
              <a:ext cx="1157876" cy="2456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Rajasthan</a:t>
              </a:r>
            </a:p>
          </p:txBody>
        </p:sp>
        <p:sp>
          <p:nvSpPr>
            <p:cNvPr id="179" name="Jaipur"/>
            <p:cNvSpPr/>
            <p:nvPr/>
          </p:nvSpPr>
          <p:spPr>
            <a:xfrm>
              <a:off x="1257947" y="2444536"/>
              <a:ext cx="4572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Jaipur</a:t>
              </a:r>
            </a:p>
          </p:txBody>
        </p:sp>
        <p:sp>
          <p:nvSpPr>
            <p:cNvPr id="180" name="Circle"/>
            <p:cNvSpPr/>
            <p:nvPr/>
          </p:nvSpPr>
          <p:spPr>
            <a:xfrm>
              <a:off x="1762181" y="2492640"/>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1" name="Gujarat"/>
            <p:cNvSpPr/>
            <p:nvPr/>
          </p:nvSpPr>
          <p:spPr>
            <a:xfrm>
              <a:off x="183581" y="3105558"/>
              <a:ext cx="748527" cy="2456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Gujarat</a:t>
              </a:r>
            </a:p>
          </p:txBody>
        </p:sp>
        <p:sp>
          <p:nvSpPr>
            <p:cNvPr id="182" name="Circle"/>
            <p:cNvSpPr/>
            <p:nvPr/>
          </p:nvSpPr>
          <p:spPr>
            <a:xfrm>
              <a:off x="966873" y="332303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3" name="Gandhinagar"/>
            <p:cNvSpPr/>
            <p:nvPr/>
          </p:nvSpPr>
          <p:spPr>
            <a:xfrm>
              <a:off x="264878" y="3426976"/>
              <a:ext cx="10287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Gandhinagar</a:t>
              </a:r>
            </a:p>
          </p:txBody>
        </p:sp>
        <p:sp>
          <p:nvSpPr>
            <p:cNvPr id="184" name="UttaraKHand"/>
            <p:cNvSpPr/>
            <p:nvPr/>
          </p:nvSpPr>
          <p:spPr>
            <a:xfrm>
              <a:off x="2581495" y="1812826"/>
              <a:ext cx="1358901" cy="241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UttaraKHand</a:t>
              </a:r>
            </a:p>
          </p:txBody>
        </p:sp>
        <p:sp>
          <p:nvSpPr>
            <p:cNvPr id="185" name="Circle"/>
            <p:cNvSpPr/>
            <p:nvPr/>
          </p:nvSpPr>
          <p:spPr>
            <a:xfrm>
              <a:off x="2230010" y="1638853"/>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6" name="Dehradun"/>
            <p:cNvSpPr/>
            <p:nvPr/>
          </p:nvSpPr>
          <p:spPr>
            <a:xfrm>
              <a:off x="2358411" y="1602445"/>
              <a:ext cx="8128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Dehradun</a:t>
              </a:r>
            </a:p>
          </p:txBody>
        </p:sp>
        <p:sp>
          <p:nvSpPr>
            <p:cNvPr id="187" name="Uttar Pradesh"/>
            <p:cNvSpPr/>
            <p:nvPr/>
          </p:nvSpPr>
          <p:spPr>
            <a:xfrm>
              <a:off x="2268630" y="2115084"/>
              <a:ext cx="825501" cy="3683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Uttar Pradesh</a:t>
              </a:r>
            </a:p>
          </p:txBody>
        </p:sp>
        <p:sp>
          <p:nvSpPr>
            <p:cNvPr id="188" name="Lucknow"/>
            <p:cNvSpPr/>
            <p:nvPr/>
          </p:nvSpPr>
          <p:spPr>
            <a:xfrm>
              <a:off x="2592326" y="2644545"/>
              <a:ext cx="748526"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100" cap="all">
                  <a:solidFill>
                    <a:srgbClr val="5B6062"/>
                  </a:solidFill>
                  <a:latin typeface="Gill Sans Light"/>
                  <a:ea typeface="Gill Sans Light"/>
                  <a:cs typeface="Gill Sans Light"/>
                  <a:sym typeface="Gill Sans Light"/>
                </a:defRPr>
              </a:lvl1pPr>
            </a:lstStyle>
            <a:p>
              <a:r>
                <a:t>Lucknow</a:t>
              </a:r>
            </a:p>
          </p:txBody>
        </p:sp>
        <p:sp>
          <p:nvSpPr>
            <p:cNvPr id="189" name="Circle"/>
            <p:cNvSpPr/>
            <p:nvPr/>
          </p:nvSpPr>
          <p:spPr>
            <a:xfrm>
              <a:off x="2884970" y="2527727"/>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0" name="Madhya Pradesh"/>
            <p:cNvSpPr/>
            <p:nvPr/>
          </p:nvSpPr>
          <p:spPr>
            <a:xfrm>
              <a:off x="1438328" y="3572383"/>
              <a:ext cx="1450270" cy="2456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Madhya Pradesh</a:t>
              </a:r>
            </a:p>
          </p:txBody>
        </p:sp>
        <p:sp>
          <p:nvSpPr>
            <p:cNvPr id="191" name="Bhopal"/>
            <p:cNvSpPr/>
            <p:nvPr/>
          </p:nvSpPr>
          <p:spPr>
            <a:xfrm>
              <a:off x="2218062" y="3334593"/>
              <a:ext cx="748527"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Bhopal</a:t>
              </a:r>
            </a:p>
          </p:txBody>
        </p:sp>
        <p:sp>
          <p:nvSpPr>
            <p:cNvPr id="192" name="Circle"/>
            <p:cNvSpPr/>
            <p:nvPr/>
          </p:nvSpPr>
          <p:spPr>
            <a:xfrm>
              <a:off x="2066270" y="3381515"/>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3" name="Maharashtra"/>
            <p:cNvSpPr/>
            <p:nvPr/>
          </p:nvSpPr>
          <p:spPr>
            <a:xfrm>
              <a:off x="1530973" y="4192255"/>
              <a:ext cx="1295401" cy="203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Maharashtra</a:t>
              </a:r>
            </a:p>
          </p:txBody>
        </p:sp>
        <p:sp>
          <p:nvSpPr>
            <p:cNvPr id="194" name="Circle"/>
            <p:cNvSpPr/>
            <p:nvPr/>
          </p:nvSpPr>
          <p:spPr>
            <a:xfrm>
              <a:off x="1001960" y="4434129"/>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5" name="Mumbai"/>
            <p:cNvSpPr/>
            <p:nvPr/>
          </p:nvSpPr>
          <p:spPr>
            <a:xfrm>
              <a:off x="1153752" y="4390366"/>
              <a:ext cx="5588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Mumbai</a:t>
              </a:r>
            </a:p>
          </p:txBody>
        </p:sp>
        <p:sp>
          <p:nvSpPr>
            <p:cNvPr id="196" name="Shape"/>
            <p:cNvSpPr/>
            <p:nvPr/>
          </p:nvSpPr>
          <p:spPr>
            <a:xfrm>
              <a:off x="1038895" y="4094589"/>
              <a:ext cx="90351" cy="90275"/>
            </a:xfrm>
            <a:custGeom>
              <a:avLst/>
              <a:gdLst/>
              <a:ahLst/>
              <a:cxnLst>
                <a:cxn ang="0">
                  <a:pos x="wd2" y="hd2"/>
                </a:cxn>
                <a:cxn ang="5400000">
                  <a:pos x="wd2" y="hd2"/>
                </a:cxn>
                <a:cxn ang="10800000">
                  <a:pos x="wd2" y="hd2"/>
                </a:cxn>
                <a:cxn ang="16200000">
                  <a:pos x="wd2" y="hd2"/>
                </a:cxn>
              </a:cxnLst>
              <a:rect l="0" t="0" r="r" b="b"/>
              <a:pathLst>
                <a:path w="21600" h="21600" extrusionOk="0">
                  <a:moveTo>
                    <a:pt x="10798" y="21600"/>
                  </a:moveTo>
                  <a:cubicBezTo>
                    <a:pt x="4844" y="21600"/>
                    <a:pt x="0" y="16754"/>
                    <a:pt x="0" y="10798"/>
                  </a:cubicBezTo>
                  <a:cubicBezTo>
                    <a:pt x="0" y="4846"/>
                    <a:pt x="4844" y="0"/>
                    <a:pt x="10798" y="0"/>
                  </a:cubicBezTo>
                  <a:cubicBezTo>
                    <a:pt x="16753" y="0"/>
                    <a:pt x="21600" y="4846"/>
                    <a:pt x="21600" y="10798"/>
                  </a:cubicBezTo>
                  <a:cubicBezTo>
                    <a:pt x="21600" y="16754"/>
                    <a:pt x="16753" y="21600"/>
                    <a:pt x="10798" y="21600"/>
                  </a:cubicBezTo>
                  <a:close/>
                </a:path>
              </a:pathLst>
            </a:custGeom>
            <a:solidFill>
              <a:srgbClr val="CDDEEB"/>
            </a:solidFill>
            <a:ln w="6350" cap="flat">
              <a:solidFill>
                <a:srgbClr val="FFFFFF"/>
              </a:solidFill>
              <a:prstDash val="solid"/>
              <a:miter lim="400000"/>
            </a:ln>
            <a:effectLst/>
          </p:spPr>
          <p:txBody>
            <a:bodyPr wrap="square" lIns="50800" tIns="50800" rIns="50800" bIns="50800" numCol="1" anchor="ctr">
              <a:noAutofit/>
            </a:bodyPr>
            <a:lstStyle/>
            <a:p>
              <a:pPr>
                <a:defRPr sz="4200">
                  <a:latin typeface="Gill Sans"/>
                  <a:ea typeface="Gill Sans"/>
                  <a:cs typeface="Gill Sans"/>
                  <a:sym typeface="Gill Sans"/>
                </a:defRPr>
              </a:pPr>
              <a:endParaRPr/>
            </a:p>
          </p:txBody>
        </p:sp>
        <p:sp>
          <p:nvSpPr>
            <p:cNvPr id="197" name="Silvassa"/>
            <p:cNvSpPr/>
            <p:nvPr/>
          </p:nvSpPr>
          <p:spPr>
            <a:xfrm>
              <a:off x="1212231" y="4004408"/>
              <a:ext cx="5715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Silvassa</a:t>
              </a:r>
            </a:p>
          </p:txBody>
        </p:sp>
        <p:sp>
          <p:nvSpPr>
            <p:cNvPr id="198" name="Daman"/>
            <p:cNvSpPr/>
            <p:nvPr/>
          </p:nvSpPr>
          <p:spPr>
            <a:xfrm>
              <a:off x="919838" y="3884291"/>
              <a:ext cx="502917" cy="1637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Daman</a:t>
              </a:r>
            </a:p>
          </p:txBody>
        </p:sp>
        <p:sp>
          <p:nvSpPr>
            <p:cNvPr id="199" name="Dadra &amp;…"/>
            <p:cNvSpPr/>
            <p:nvPr/>
          </p:nvSpPr>
          <p:spPr>
            <a:xfrm>
              <a:off x="121378" y="4100521"/>
              <a:ext cx="673101" cy="584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r">
                <a:lnSpc>
                  <a:spcPct val="80000"/>
                </a:lnSpc>
                <a:defRPr sz="1200" cap="all">
                  <a:solidFill>
                    <a:srgbClr val="5B6062"/>
                  </a:solidFill>
                  <a:latin typeface="Gill Sans"/>
                  <a:ea typeface="Gill Sans"/>
                  <a:cs typeface="Gill Sans"/>
                  <a:sym typeface="Gill Sans"/>
                </a:defRPr>
              </a:pPr>
              <a:r>
                <a:t>Dadra &amp; </a:t>
              </a:r>
            </a:p>
            <a:p>
              <a:pPr algn="r">
                <a:lnSpc>
                  <a:spcPct val="80000"/>
                </a:lnSpc>
                <a:defRPr sz="1200" cap="all">
                  <a:solidFill>
                    <a:srgbClr val="5B6062"/>
                  </a:solidFill>
                  <a:latin typeface="Gill Sans"/>
                  <a:ea typeface="Gill Sans"/>
                  <a:cs typeface="Gill Sans"/>
                  <a:sym typeface="Gill Sans"/>
                </a:defRPr>
              </a:pPr>
              <a:r>
                <a:t>nagar Haveli</a:t>
              </a:r>
            </a:p>
          </p:txBody>
        </p:sp>
        <p:sp>
          <p:nvSpPr>
            <p:cNvPr id="200" name="Andhra…"/>
            <p:cNvSpPr/>
            <p:nvPr/>
          </p:nvSpPr>
          <p:spPr>
            <a:xfrm>
              <a:off x="2178171" y="5184884"/>
              <a:ext cx="876301" cy="406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nSpc>
                  <a:spcPct val="90000"/>
                </a:lnSpc>
                <a:defRPr sz="1400" cap="all">
                  <a:solidFill>
                    <a:srgbClr val="5B6062"/>
                  </a:solidFill>
                  <a:latin typeface="Gill Sans"/>
                  <a:ea typeface="Gill Sans"/>
                  <a:cs typeface="Gill Sans"/>
                  <a:sym typeface="Gill Sans"/>
                </a:defRPr>
              </a:pPr>
              <a:r>
                <a:t>Andhra</a:t>
              </a:r>
            </a:p>
            <a:p>
              <a:pPr>
                <a:lnSpc>
                  <a:spcPct val="90000"/>
                </a:lnSpc>
                <a:defRPr sz="1400" cap="all">
                  <a:solidFill>
                    <a:srgbClr val="5B6062"/>
                  </a:solidFill>
                  <a:latin typeface="Gill Sans"/>
                  <a:ea typeface="Gill Sans"/>
                  <a:cs typeface="Gill Sans"/>
                  <a:sym typeface="Gill Sans"/>
                </a:defRPr>
              </a:pPr>
              <a:r>
                <a:t>Pradesh</a:t>
              </a:r>
            </a:p>
          </p:txBody>
        </p:sp>
        <p:sp>
          <p:nvSpPr>
            <p:cNvPr id="201" name="Circle"/>
            <p:cNvSpPr/>
            <p:nvPr/>
          </p:nvSpPr>
          <p:spPr>
            <a:xfrm>
              <a:off x="2323576" y="4820088"/>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2" name="Hyderabad"/>
            <p:cNvSpPr/>
            <p:nvPr/>
          </p:nvSpPr>
          <p:spPr>
            <a:xfrm>
              <a:off x="2463673" y="4752933"/>
              <a:ext cx="8763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Hyderabad</a:t>
              </a:r>
            </a:p>
          </p:txBody>
        </p:sp>
        <p:sp>
          <p:nvSpPr>
            <p:cNvPr id="203" name="Karnataka"/>
            <p:cNvSpPr/>
            <p:nvPr/>
          </p:nvSpPr>
          <p:spPr>
            <a:xfrm>
              <a:off x="865238" y="5560653"/>
              <a:ext cx="1099398" cy="1871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lnSpc>
                  <a:spcPct val="90000"/>
                </a:lnSpc>
                <a:defRPr sz="1400" cap="all">
                  <a:solidFill>
                    <a:srgbClr val="5B6062"/>
                  </a:solidFill>
                  <a:latin typeface="Gill Sans"/>
                  <a:ea typeface="Gill Sans"/>
                  <a:cs typeface="Gill Sans"/>
                  <a:sym typeface="Gill Sans"/>
                </a:defRPr>
              </a:lvl1pPr>
            </a:lstStyle>
            <a:p>
              <a:r>
                <a:t>Karnataka</a:t>
              </a:r>
            </a:p>
          </p:txBody>
        </p:sp>
        <p:sp>
          <p:nvSpPr>
            <p:cNvPr id="204" name="bangalore"/>
            <p:cNvSpPr/>
            <p:nvPr/>
          </p:nvSpPr>
          <p:spPr>
            <a:xfrm>
              <a:off x="1223927" y="5837476"/>
              <a:ext cx="807005" cy="222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bangalore</a:t>
              </a:r>
            </a:p>
          </p:txBody>
        </p:sp>
        <p:sp>
          <p:nvSpPr>
            <p:cNvPr id="205" name="Circle"/>
            <p:cNvSpPr/>
            <p:nvPr/>
          </p:nvSpPr>
          <p:spPr>
            <a:xfrm>
              <a:off x="2077966" y="5907790"/>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6" name="Goa"/>
            <p:cNvSpPr/>
            <p:nvPr/>
          </p:nvSpPr>
          <p:spPr>
            <a:xfrm>
              <a:off x="982195" y="5022651"/>
              <a:ext cx="397656" cy="1871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Goa</a:t>
              </a:r>
            </a:p>
          </p:txBody>
        </p:sp>
        <p:sp>
          <p:nvSpPr>
            <p:cNvPr id="207" name="Circle"/>
            <p:cNvSpPr/>
            <p:nvPr/>
          </p:nvSpPr>
          <p:spPr>
            <a:xfrm>
              <a:off x="1177396" y="5323003"/>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8" name="Panaji"/>
            <p:cNvSpPr/>
            <p:nvPr/>
          </p:nvSpPr>
          <p:spPr>
            <a:xfrm>
              <a:off x="647761" y="5255849"/>
              <a:ext cx="4826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Panaji</a:t>
              </a:r>
            </a:p>
          </p:txBody>
        </p:sp>
        <p:sp>
          <p:nvSpPr>
            <p:cNvPr id="209" name="Kerala"/>
            <p:cNvSpPr/>
            <p:nvPr/>
          </p:nvSpPr>
          <p:spPr>
            <a:xfrm>
              <a:off x="1033434" y="6276750"/>
              <a:ext cx="6858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400" cap="all">
                  <a:solidFill>
                    <a:srgbClr val="5B6062"/>
                  </a:solidFill>
                  <a:latin typeface="Gill Sans"/>
                  <a:ea typeface="Gill Sans"/>
                  <a:cs typeface="Gill Sans"/>
                  <a:sym typeface="Gill Sans"/>
                </a:defRPr>
              </a:lvl1pPr>
            </a:lstStyle>
            <a:p>
              <a:r>
                <a:t>Kerala</a:t>
              </a:r>
            </a:p>
          </p:txBody>
        </p:sp>
        <p:sp>
          <p:nvSpPr>
            <p:cNvPr id="210" name="Thiruvananthapuram"/>
            <p:cNvSpPr/>
            <p:nvPr/>
          </p:nvSpPr>
          <p:spPr>
            <a:xfrm>
              <a:off x="66051" y="6983655"/>
              <a:ext cx="1754358" cy="2222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Thiruvananthapuram</a:t>
              </a:r>
            </a:p>
          </p:txBody>
        </p:sp>
        <p:sp>
          <p:nvSpPr>
            <p:cNvPr id="211" name="Circle"/>
            <p:cNvSpPr/>
            <p:nvPr/>
          </p:nvSpPr>
          <p:spPr>
            <a:xfrm>
              <a:off x="1890834" y="7053970"/>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2" name="Tamil…"/>
            <p:cNvSpPr/>
            <p:nvPr/>
          </p:nvSpPr>
          <p:spPr>
            <a:xfrm>
              <a:off x="1988027" y="6391051"/>
              <a:ext cx="619874" cy="3859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nSpc>
                  <a:spcPct val="90000"/>
                </a:lnSpc>
                <a:defRPr sz="1400" cap="all">
                  <a:solidFill>
                    <a:srgbClr val="5B6062"/>
                  </a:solidFill>
                  <a:latin typeface="Gill Sans"/>
                  <a:ea typeface="Gill Sans"/>
                  <a:cs typeface="Gill Sans"/>
                  <a:sym typeface="Gill Sans"/>
                </a:defRPr>
              </a:pPr>
              <a:r>
                <a:t>Tamil</a:t>
              </a:r>
            </a:p>
            <a:p>
              <a:pPr>
                <a:lnSpc>
                  <a:spcPct val="90000"/>
                </a:lnSpc>
                <a:defRPr sz="1400" cap="all">
                  <a:solidFill>
                    <a:srgbClr val="5B6062"/>
                  </a:solidFill>
                  <a:latin typeface="Gill Sans"/>
                  <a:ea typeface="Gill Sans"/>
                  <a:cs typeface="Gill Sans"/>
                  <a:sym typeface="Gill Sans"/>
                </a:defRPr>
              </a:pPr>
              <a:r>
                <a:t>Nadu</a:t>
              </a:r>
            </a:p>
          </p:txBody>
        </p:sp>
        <p:sp>
          <p:nvSpPr>
            <p:cNvPr id="213" name="Circle"/>
            <p:cNvSpPr/>
            <p:nvPr/>
          </p:nvSpPr>
          <p:spPr>
            <a:xfrm>
              <a:off x="2721230" y="5907790"/>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4" name="Circle"/>
            <p:cNvSpPr/>
            <p:nvPr/>
          </p:nvSpPr>
          <p:spPr>
            <a:xfrm>
              <a:off x="2592577" y="618848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5" name="PONdIcherry"/>
            <p:cNvSpPr/>
            <p:nvPr/>
          </p:nvSpPr>
          <p:spPr>
            <a:xfrm>
              <a:off x="2744370" y="6133027"/>
              <a:ext cx="11049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200" cap="all">
                  <a:solidFill>
                    <a:srgbClr val="5B6062"/>
                  </a:solidFill>
                  <a:latin typeface="Gill Sans"/>
                  <a:ea typeface="Gill Sans"/>
                  <a:cs typeface="Gill Sans"/>
                  <a:sym typeface="Gill Sans"/>
                </a:defRPr>
              </a:lvl1pPr>
            </a:lstStyle>
            <a:p>
              <a:r>
                <a:t>PONdIcherry</a:t>
              </a:r>
            </a:p>
          </p:txBody>
        </p:sp>
        <p:sp>
          <p:nvSpPr>
            <p:cNvPr id="216" name="Chennai"/>
            <p:cNvSpPr/>
            <p:nvPr/>
          </p:nvSpPr>
          <p:spPr>
            <a:xfrm>
              <a:off x="2861327" y="5852331"/>
              <a:ext cx="6223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Chennai</a:t>
              </a:r>
            </a:p>
          </p:txBody>
        </p:sp>
        <p:sp>
          <p:nvSpPr>
            <p:cNvPr id="217" name="Circle"/>
            <p:cNvSpPr/>
            <p:nvPr/>
          </p:nvSpPr>
          <p:spPr>
            <a:xfrm>
              <a:off x="4042846" y="4083258"/>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8" name="Bhubaneswar"/>
            <p:cNvSpPr/>
            <p:nvPr/>
          </p:nvSpPr>
          <p:spPr>
            <a:xfrm>
              <a:off x="4182943" y="4001248"/>
              <a:ext cx="1298225"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444444"/>
                  </a:solidFill>
                  <a:latin typeface="Gill Sans Light"/>
                  <a:ea typeface="Gill Sans Light"/>
                  <a:cs typeface="Gill Sans Light"/>
                  <a:sym typeface="Gill Sans Light"/>
                </a:defRPr>
              </a:lvl1pPr>
            </a:lstStyle>
            <a:p>
              <a:r>
                <a:t>Bhubaneswar</a:t>
              </a:r>
            </a:p>
          </p:txBody>
        </p:sp>
        <p:sp>
          <p:nvSpPr>
            <p:cNvPr id="219" name="(odisha)…"/>
            <p:cNvSpPr/>
            <p:nvPr/>
          </p:nvSpPr>
          <p:spPr>
            <a:xfrm>
              <a:off x="3311652" y="3862234"/>
              <a:ext cx="685801" cy="381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nSpc>
                  <a:spcPct val="90000"/>
                </a:lnSpc>
                <a:defRPr sz="1200" cap="all">
                  <a:solidFill>
                    <a:srgbClr val="5B6062"/>
                  </a:solidFill>
                  <a:latin typeface="Gill Sans"/>
                  <a:ea typeface="Gill Sans"/>
                  <a:cs typeface="Gill Sans"/>
                  <a:sym typeface="Gill Sans"/>
                </a:defRPr>
              </a:pPr>
              <a:r>
                <a:t>(odisha)</a:t>
              </a:r>
            </a:p>
            <a:p>
              <a:pPr>
                <a:lnSpc>
                  <a:spcPct val="90000"/>
                </a:lnSpc>
                <a:defRPr sz="1200" cap="all">
                  <a:solidFill>
                    <a:srgbClr val="5B6062"/>
                  </a:solidFill>
                  <a:latin typeface="Gill Sans"/>
                  <a:ea typeface="Gill Sans"/>
                  <a:cs typeface="Gill Sans"/>
                  <a:sym typeface="Gill Sans"/>
                </a:defRPr>
              </a:pPr>
              <a:r>
                <a:t>Orissa</a:t>
              </a:r>
            </a:p>
          </p:txBody>
        </p:sp>
        <p:sp>
          <p:nvSpPr>
            <p:cNvPr id="220" name="Chhattisgarh"/>
            <p:cNvSpPr/>
            <p:nvPr/>
          </p:nvSpPr>
          <p:spPr>
            <a:xfrm>
              <a:off x="2747537" y="3453564"/>
              <a:ext cx="11303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Chhattisgarh</a:t>
              </a:r>
            </a:p>
          </p:txBody>
        </p:sp>
        <p:sp>
          <p:nvSpPr>
            <p:cNvPr id="221" name="Circle"/>
            <p:cNvSpPr/>
            <p:nvPr/>
          </p:nvSpPr>
          <p:spPr>
            <a:xfrm>
              <a:off x="3025319" y="389612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2" name="Raipur"/>
            <p:cNvSpPr/>
            <p:nvPr/>
          </p:nvSpPr>
          <p:spPr>
            <a:xfrm>
              <a:off x="2821574" y="4001248"/>
              <a:ext cx="502916"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444444"/>
                  </a:solidFill>
                  <a:latin typeface="Gill Sans Light"/>
                  <a:ea typeface="Gill Sans Light"/>
                  <a:cs typeface="Gill Sans Light"/>
                  <a:sym typeface="Gill Sans Light"/>
                </a:defRPr>
              </a:lvl1pPr>
            </a:lstStyle>
            <a:p>
              <a:r>
                <a:t>Raipur</a:t>
              </a:r>
            </a:p>
          </p:txBody>
        </p:sp>
        <p:sp>
          <p:nvSpPr>
            <p:cNvPr id="223" name="Bihar"/>
            <p:cNvSpPr/>
            <p:nvPr/>
          </p:nvSpPr>
          <p:spPr>
            <a:xfrm>
              <a:off x="3754080" y="2496199"/>
              <a:ext cx="444501" cy="152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Bihar</a:t>
              </a:r>
            </a:p>
          </p:txBody>
        </p:sp>
        <p:sp>
          <p:nvSpPr>
            <p:cNvPr id="224" name="Circle"/>
            <p:cNvSpPr/>
            <p:nvPr/>
          </p:nvSpPr>
          <p:spPr>
            <a:xfrm>
              <a:off x="3797236" y="2808425"/>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5" name="Patna"/>
            <p:cNvSpPr/>
            <p:nvPr/>
          </p:nvSpPr>
          <p:spPr>
            <a:xfrm>
              <a:off x="3949028" y="2760320"/>
              <a:ext cx="4699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Patna</a:t>
              </a:r>
            </a:p>
          </p:txBody>
        </p:sp>
        <p:sp>
          <p:nvSpPr>
            <p:cNvPr id="226" name="Jharkhand"/>
            <p:cNvSpPr/>
            <p:nvPr/>
          </p:nvSpPr>
          <p:spPr>
            <a:xfrm>
              <a:off x="3463456" y="3069467"/>
              <a:ext cx="990601" cy="19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Jharkhand</a:t>
              </a:r>
            </a:p>
          </p:txBody>
        </p:sp>
        <p:sp>
          <p:nvSpPr>
            <p:cNvPr id="227" name="Ranchi"/>
            <p:cNvSpPr/>
            <p:nvPr/>
          </p:nvSpPr>
          <p:spPr>
            <a:xfrm>
              <a:off x="4007507" y="3267578"/>
              <a:ext cx="5461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Ranchi</a:t>
              </a:r>
            </a:p>
          </p:txBody>
        </p:sp>
        <p:sp>
          <p:nvSpPr>
            <p:cNvPr id="228" name="Circle"/>
            <p:cNvSpPr/>
            <p:nvPr/>
          </p:nvSpPr>
          <p:spPr>
            <a:xfrm>
              <a:off x="3844019" y="332303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9" name="West bengal"/>
            <p:cNvSpPr/>
            <p:nvPr/>
          </p:nvSpPr>
          <p:spPr>
            <a:xfrm>
              <a:off x="4935348" y="3689340"/>
              <a:ext cx="1251443" cy="29239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West bengal</a:t>
              </a:r>
            </a:p>
          </p:txBody>
        </p:sp>
        <p:sp>
          <p:nvSpPr>
            <p:cNvPr id="230" name="Kolkata"/>
            <p:cNvSpPr/>
            <p:nvPr/>
          </p:nvSpPr>
          <p:spPr>
            <a:xfrm>
              <a:off x="4272073" y="3601909"/>
              <a:ext cx="609601" cy="19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Kolkata</a:t>
              </a:r>
            </a:p>
          </p:txBody>
        </p:sp>
        <p:sp>
          <p:nvSpPr>
            <p:cNvPr id="231" name="Circle"/>
            <p:cNvSpPr/>
            <p:nvPr/>
          </p:nvSpPr>
          <p:spPr>
            <a:xfrm>
              <a:off x="4534065" y="3510168"/>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2" name="Sikkim"/>
            <p:cNvSpPr/>
            <p:nvPr/>
          </p:nvSpPr>
          <p:spPr>
            <a:xfrm>
              <a:off x="4245300" y="1938141"/>
              <a:ext cx="5969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200" cap="all">
                  <a:solidFill>
                    <a:srgbClr val="5B6062"/>
                  </a:solidFill>
                  <a:latin typeface="Gill Sans"/>
                  <a:ea typeface="Gill Sans"/>
                  <a:cs typeface="Gill Sans"/>
                  <a:sym typeface="Gill Sans"/>
                </a:defRPr>
              </a:lvl1pPr>
            </a:lstStyle>
            <a:p>
              <a:r>
                <a:t>Sikkim</a:t>
              </a:r>
            </a:p>
          </p:txBody>
        </p:sp>
        <p:sp>
          <p:nvSpPr>
            <p:cNvPr id="233" name="Circle"/>
            <p:cNvSpPr/>
            <p:nvPr/>
          </p:nvSpPr>
          <p:spPr>
            <a:xfrm>
              <a:off x="4487283" y="234059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4" name="Gangtok"/>
            <p:cNvSpPr/>
            <p:nvPr/>
          </p:nvSpPr>
          <p:spPr>
            <a:xfrm>
              <a:off x="3706662" y="2245207"/>
              <a:ext cx="698501" cy="19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Gangtok</a:t>
              </a:r>
            </a:p>
          </p:txBody>
        </p:sp>
        <p:sp>
          <p:nvSpPr>
            <p:cNvPr id="235" name="AsSAm"/>
            <p:cNvSpPr/>
            <p:nvPr/>
          </p:nvSpPr>
          <p:spPr>
            <a:xfrm>
              <a:off x="4876869" y="2285854"/>
              <a:ext cx="538004"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AsSAm</a:t>
              </a:r>
            </a:p>
          </p:txBody>
        </p:sp>
        <p:sp>
          <p:nvSpPr>
            <p:cNvPr id="236" name="Dispur"/>
            <p:cNvSpPr/>
            <p:nvPr/>
          </p:nvSpPr>
          <p:spPr>
            <a:xfrm>
              <a:off x="5489201" y="2408622"/>
              <a:ext cx="479525"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Dispur</a:t>
              </a:r>
            </a:p>
          </p:txBody>
        </p:sp>
        <p:sp>
          <p:nvSpPr>
            <p:cNvPr id="237" name="Circle"/>
            <p:cNvSpPr/>
            <p:nvPr/>
          </p:nvSpPr>
          <p:spPr>
            <a:xfrm>
              <a:off x="5270896" y="2551119"/>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8" name="Arunachal Pradesh"/>
            <p:cNvSpPr/>
            <p:nvPr/>
          </p:nvSpPr>
          <p:spPr>
            <a:xfrm>
              <a:off x="5155442" y="1768664"/>
              <a:ext cx="1701801" cy="254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90000"/>
                </a:lnSpc>
                <a:defRPr sz="1200" cap="all">
                  <a:solidFill>
                    <a:srgbClr val="5B6062"/>
                  </a:solidFill>
                  <a:latin typeface="Gill Sans"/>
                  <a:ea typeface="Gill Sans"/>
                  <a:cs typeface="Gill Sans"/>
                  <a:sym typeface="Gill Sans"/>
                </a:defRPr>
              </a:lvl1pPr>
            </a:lstStyle>
            <a:p>
              <a:r>
                <a:t>Arunachal Pradesh</a:t>
              </a:r>
            </a:p>
          </p:txBody>
        </p:sp>
        <p:sp>
          <p:nvSpPr>
            <p:cNvPr id="239" name="Circle"/>
            <p:cNvSpPr/>
            <p:nvPr/>
          </p:nvSpPr>
          <p:spPr>
            <a:xfrm>
              <a:off x="5645159" y="2293813"/>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0" name="Itanagar"/>
            <p:cNvSpPr/>
            <p:nvPr/>
          </p:nvSpPr>
          <p:spPr>
            <a:xfrm>
              <a:off x="5022021" y="2071455"/>
              <a:ext cx="731161" cy="1871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sz="1100" cap="all">
                  <a:solidFill>
                    <a:srgbClr val="5B6062"/>
                  </a:solidFill>
                  <a:latin typeface="Gill Sans Light"/>
                  <a:ea typeface="Gill Sans Light"/>
                  <a:cs typeface="Gill Sans Light"/>
                  <a:sym typeface="Gill Sans Light"/>
                </a:defRPr>
              </a:lvl1pPr>
            </a:lstStyle>
            <a:p>
              <a:r>
                <a:t>Itanagar</a:t>
              </a:r>
            </a:p>
          </p:txBody>
        </p:sp>
        <p:sp>
          <p:nvSpPr>
            <p:cNvPr id="241" name="Circle"/>
            <p:cNvSpPr/>
            <p:nvPr/>
          </p:nvSpPr>
          <p:spPr>
            <a:xfrm>
              <a:off x="5762117" y="2644684"/>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2" name="Nagaland"/>
            <p:cNvSpPr/>
            <p:nvPr/>
          </p:nvSpPr>
          <p:spPr>
            <a:xfrm>
              <a:off x="5976266" y="2347492"/>
              <a:ext cx="850901" cy="215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Nagaland</a:t>
              </a:r>
            </a:p>
          </p:txBody>
        </p:sp>
        <p:sp>
          <p:nvSpPr>
            <p:cNvPr id="243" name="Kohima"/>
            <p:cNvSpPr/>
            <p:nvPr/>
          </p:nvSpPr>
          <p:spPr>
            <a:xfrm>
              <a:off x="5937300" y="2586067"/>
              <a:ext cx="549700" cy="1754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Kohima</a:t>
              </a:r>
            </a:p>
          </p:txBody>
        </p:sp>
        <p:sp>
          <p:nvSpPr>
            <p:cNvPr id="244" name="Imphal"/>
            <p:cNvSpPr/>
            <p:nvPr/>
          </p:nvSpPr>
          <p:spPr>
            <a:xfrm>
              <a:off x="5902213" y="2808285"/>
              <a:ext cx="549700"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Imphal</a:t>
              </a:r>
            </a:p>
          </p:txBody>
        </p:sp>
        <p:sp>
          <p:nvSpPr>
            <p:cNvPr id="245" name="Manipur"/>
            <p:cNvSpPr/>
            <p:nvPr/>
          </p:nvSpPr>
          <p:spPr>
            <a:xfrm>
              <a:off x="5824222" y="2964205"/>
              <a:ext cx="725135"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Manipur</a:t>
              </a:r>
            </a:p>
          </p:txBody>
        </p:sp>
        <p:sp>
          <p:nvSpPr>
            <p:cNvPr id="246" name="Circle"/>
            <p:cNvSpPr/>
            <p:nvPr/>
          </p:nvSpPr>
          <p:spPr>
            <a:xfrm>
              <a:off x="5762117" y="2843512"/>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7" name="Aizawl"/>
            <p:cNvSpPr/>
            <p:nvPr/>
          </p:nvSpPr>
          <p:spPr>
            <a:xfrm>
              <a:off x="5644907" y="3194244"/>
              <a:ext cx="549700" cy="175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Aizawl</a:t>
              </a:r>
            </a:p>
          </p:txBody>
        </p:sp>
        <p:sp>
          <p:nvSpPr>
            <p:cNvPr id="248" name="Mizoram"/>
            <p:cNvSpPr/>
            <p:nvPr/>
          </p:nvSpPr>
          <p:spPr>
            <a:xfrm>
              <a:off x="5718960" y="3350164"/>
              <a:ext cx="795310"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Mizoram</a:t>
              </a:r>
            </a:p>
          </p:txBody>
        </p:sp>
        <p:sp>
          <p:nvSpPr>
            <p:cNvPr id="249" name="Circle"/>
            <p:cNvSpPr/>
            <p:nvPr/>
          </p:nvSpPr>
          <p:spPr>
            <a:xfrm>
              <a:off x="5539898" y="3147600"/>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0" name="Tripura"/>
            <p:cNvSpPr/>
            <p:nvPr/>
          </p:nvSpPr>
          <p:spPr>
            <a:xfrm>
              <a:off x="4806694" y="3350164"/>
              <a:ext cx="654962"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Tripura</a:t>
              </a:r>
            </a:p>
          </p:txBody>
        </p:sp>
        <p:sp>
          <p:nvSpPr>
            <p:cNvPr id="251" name="Agartala"/>
            <p:cNvSpPr/>
            <p:nvPr/>
          </p:nvSpPr>
          <p:spPr>
            <a:xfrm>
              <a:off x="4728624" y="3216453"/>
              <a:ext cx="7620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defRPr sz="1100" cap="all">
                  <a:solidFill>
                    <a:srgbClr val="5B6062"/>
                  </a:solidFill>
                  <a:latin typeface="Gill Sans Light"/>
                  <a:ea typeface="Gill Sans Light"/>
                  <a:cs typeface="Gill Sans Light"/>
                  <a:sym typeface="Gill Sans Light"/>
                </a:defRPr>
              </a:lvl1pPr>
            </a:lstStyle>
            <a:p>
              <a:r>
                <a:t>Agartala</a:t>
              </a:r>
            </a:p>
          </p:txBody>
        </p:sp>
        <p:sp>
          <p:nvSpPr>
            <p:cNvPr id="252" name="Circle"/>
            <p:cNvSpPr/>
            <p:nvPr/>
          </p:nvSpPr>
          <p:spPr>
            <a:xfrm>
              <a:off x="5212418" y="3135904"/>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3" name="Shillong"/>
            <p:cNvSpPr/>
            <p:nvPr/>
          </p:nvSpPr>
          <p:spPr>
            <a:xfrm>
              <a:off x="4537057" y="2643363"/>
              <a:ext cx="698501" cy="177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r">
                <a:defRPr sz="1100" cap="all">
                  <a:solidFill>
                    <a:srgbClr val="5B6062"/>
                  </a:solidFill>
                  <a:latin typeface="Gill Sans Light"/>
                  <a:ea typeface="Gill Sans Light"/>
                  <a:cs typeface="Gill Sans Light"/>
                  <a:sym typeface="Gill Sans Light"/>
                </a:defRPr>
              </a:lvl1pPr>
            </a:lstStyle>
            <a:p>
              <a:r>
                <a:t>Shillong</a:t>
              </a:r>
            </a:p>
          </p:txBody>
        </p:sp>
        <p:sp>
          <p:nvSpPr>
            <p:cNvPr id="254" name="Circle"/>
            <p:cNvSpPr/>
            <p:nvPr/>
          </p:nvSpPr>
          <p:spPr>
            <a:xfrm>
              <a:off x="5294288" y="2679772"/>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5" name="Meghalaya"/>
            <p:cNvSpPr/>
            <p:nvPr/>
          </p:nvSpPr>
          <p:spPr>
            <a:xfrm>
              <a:off x="4537693" y="2765378"/>
              <a:ext cx="935658" cy="2222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l">
                <a:lnSpc>
                  <a:spcPct val="90000"/>
                </a:lnSpc>
                <a:defRPr sz="1200" cap="all">
                  <a:solidFill>
                    <a:srgbClr val="5B6062"/>
                  </a:solidFill>
                  <a:latin typeface="Gill Sans"/>
                  <a:ea typeface="Gill Sans"/>
                  <a:cs typeface="Gill Sans"/>
                  <a:sym typeface="Gill Sans"/>
                </a:defRPr>
              </a:lvl1pPr>
            </a:lstStyle>
            <a:p>
              <a:r>
                <a:t>Meghalaya</a:t>
              </a:r>
            </a:p>
          </p:txBody>
        </p:sp>
        <p:sp>
          <p:nvSpPr>
            <p:cNvPr id="256" name="Line"/>
            <p:cNvSpPr/>
            <p:nvPr/>
          </p:nvSpPr>
          <p:spPr>
            <a:xfrm flipH="1" flipV="1">
              <a:off x="4664809" y="3439614"/>
              <a:ext cx="329537" cy="268470"/>
            </a:xfrm>
            <a:prstGeom prst="line">
              <a:avLst/>
            </a:prstGeom>
            <a:noFill/>
            <a:ln w="6350" cap="flat">
              <a:solidFill>
                <a:srgbClr val="5B6062"/>
              </a:solidFill>
              <a:prstDash val="solid"/>
              <a:miter lim="400000"/>
            </a:ln>
            <a:effectLst/>
          </p:spPr>
          <p:txBody>
            <a:bodyPr wrap="square" lIns="50800" tIns="50800" rIns="50800" bIns="50800" numCol="1" anchor="ctr">
              <a:noAutofit/>
            </a:bodyPr>
            <a:lstStyle/>
            <a:p>
              <a:pPr algn="l" defTabSz="457200">
                <a:defRPr sz="1200">
                  <a:latin typeface="+mj-lt"/>
                  <a:ea typeface="+mj-ea"/>
                  <a:cs typeface="+mj-cs"/>
                  <a:sym typeface="Helvetica"/>
                </a:defRPr>
              </a:pPr>
              <a:endParaRPr/>
            </a:p>
          </p:txBody>
        </p:sp>
        <p:sp>
          <p:nvSpPr>
            <p:cNvPr id="257" name="Circle"/>
            <p:cNvSpPr/>
            <p:nvPr/>
          </p:nvSpPr>
          <p:spPr>
            <a:xfrm>
              <a:off x="1072134" y="4059866"/>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8" name="Circle"/>
            <p:cNvSpPr/>
            <p:nvPr/>
          </p:nvSpPr>
          <p:spPr>
            <a:xfrm>
              <a:off x="943481" y="4024779"/>
              <a:ext cx="81871" cy="81871"/>
            </a:xfrm>
            <a:prstGeom prst="ellipse">
              <a:avLst/>
            </a:prstGeom>
            <a:solidFill>
              <a:srgbClr val="FFFFFF"/>
            </a:solidFill>
            <a:ln w="3175" cap="flat">
              <a:solidFill>
                <a:srgbClr val="5B6062"/>
              </a:solidFill>
              <a:prstDash val="solid"/>
              <a:miter lim="400000"/>
            </a:ln>
            <a:effectLst>
              <a:outerShdw blurRad="38100" dist="12700" dir="5400000" rotWithShape="0">
                <a:srgbClr val="000000">
                  <a:alpha val="40000"/>
                </a:srgbClr>
              </a:outerShdw>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262" name="Group"/>
          <p:cNvGrpSpPr/>
          <p:nvPr/>
        </p:nvGrpSpPr>
        <p:grpSpPr>
          <a:xfrm>
            <a:off x="564657" y="412750"/>
            <a:ext cx="11869941" cy="406400"/>
            <a:chOff x="0" y="0"/>
            <a:chExt cx="11869940" cy="406400"/>
          </a:xfrm>
        </p:grpSpPr>
        <p:sp>
          <p:nvSpPr>
            <p:cNvPr id="260" name="India Map"/>
            <p:cNvSpPr/>
            <p:nvPr/>
          </p:nvSpPr>
          <p:spPr>
            <a:xfrm>
              <a:off x="0" y="0"/>
              <a:ext cx="1435100" cy="406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defTabSz="457200">
                <a:defRPr sz="2800">
                  <a:solidFill>
                    <a:srgbClr val="5B6062"/>
                  </a:solidFill>
                  <a:latin typeface="Gill Sans Light"/>
                  <a:ea typeface="Gill Sans Light"/>
                  <a:cs typeface="Gill Sans Light"/>
                  <a:sym typeface="Gill Sans Light"/>
                </a:defRPr>
              </a:lvl1pPr>
            </a:lstStyle>
            <a:p>
              <a:r>
                <a:t>India Map</a:t>
              </a:r>
            </a:p>
          </p:txBody>
        </p:sp>
        <p:sp>
          <p:nvSpPr>
            <p:cNvPr id="261" name="Line"/>
            <p:cNvSpPr/>
            <p:nvPr/>
          </p:nvSpPr>
          <p:spPr>
            <a:xfrm>
              <a:off x="1453121" y="311150"/>
              <a:ext cx="10416820" cy="2"/>
            </a:xfrm>
            <a:prstGeom prst="line">
              <a:avLst/>
            </a:prstGeom>
            <a:noFill/>
            <a:ln w="6350" cap="flat">
              <a:solidFill>
                <a:srgbClr val="5B6062"/>
              </a:solidFill>
              <a:prstDash val="solid"/>
              <a:miter lim="400000"/>
            </a:ln>
            <a:effectLst/>
          </p:spPr>
          <p:txBody>
            <a:bodyPr wrap="square" lIns="50800" tIns="50800" rIns="50800" bIns="50800" numCol="1" anchor="ctr">
              <a:noAutofit/>
            </a:bodyPr>
            <a:lstStyle/>
            <a:p>
              <a:pPr algn="l" defTabSz="457200">
                <a:defRPr sz="1200">
                  <a:latin typeface="+mj-lt"/>
                  <a:ea typeface="+mj-ea"/>
                  <a:cs typeface="+mj-cs"/>
                  <a:sym typeface="Helvetica"/>
                </a:defRPr>
              </a:pPr>
              <a:endParaRPr/>
            </a:p>
          </p:txBody>
        </p:sp>
      </p:grpSp>
      <p:sp>
        <p:nvSpPr>
          <p:cNvPr id="263" name="The Probe Team (1999)…"/>
          <p:cNvSpPr/>
          <p:nvPr/>
        </p:nvSpPr>
        <p:spPr>
          <a:xfrm>
            <a:off x="7683422" y="752154"/>
            <a:ext cx="4925120" cy="720587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marL="508000" lvl="1" indent="-508000" algn="l">
              <a:lnSpc>
                <a:spcPct val="170000"/>
              </a:lnSpc>
              <a:buSzPct val="65000"/>
              <a:buFont typeface="Zapf Dingbats"/>
              <a:buBlip>
                <a:blip r:embed="rId2"/>
              </a:buBlip>
              <a:defRPr sz="2400">
                <a:solidFill>
                  <a:srgbClr val="5B6062"/>
                </a:solidFill>
                <a:latin typeface="Gill Sans Light"/>
                <a:ea typeface="Gill Sans Light"/>
                <a:cs typeface="Gill Sans Light"/>
                <a:sym typeface="Gill Sans Light"/>
              </a:defRPr>
            </a:pPr>
            <a:r>
              <a:t>The Probe Team (1999)</a:t>
            </a:r>
          </a:p>
          <a:p>
            <a:pPr marL="508000" lvl="1" indent="-508000" algn="l">
              <a:lnSpc>
                <a:spcPct val="170000"/>
              </a:lnSpc>
              <a:buSzPct val="86000"/>
              <a:buFont typeface="Zapf Dingbats"/>
              <a:buBlip>
                <a:blip r:embed="rId3"/>
              </a:buBlip>
              <a:defRPr sz="2400">
                <a:solidFill>
                  <a:srgbClr val="5B6062"/>
                </a:solidFill>
                <a:latin typeface="Gill Sans Light"/>
                <a:ea typeface="Gill Sans Light"/>
                <a:cs typeface="Gill Sans Light"/>
                <a:sym typeface="Gill Sans Light"/>
              </a:defRPr>
            </a:pPr>
            <a:r>
              <a:t>Center for the Study of Developing Societies (1996)</a:t>
            </a:r>
          </a:p>
          <a:p>
            <a:pPr marL="508000" lvl="1" indent="-508000" algn="l">
              <a:lnSpc>
                <a:spcPct val="170000"/>
              </a:lnSpc>
              <a:buSzPct val="80000"/>
              <a:buFont typeface="Zapf Dingbats"/>
              <a:buBlip>
                <a:blip r:embed="rId4"/>
              </a:buBlip>
              <a:defRPr sz="2400">
                <a:solidFill>
                  <a:srgbClr val="5B6062"/>
                </a:solidFill>
                <a:latin typeface="Gill Sans Light"/>
                <a:ea typeface="Gill Sans Light"/>
                <a:cs typeface="Gill Sans Light"/>
                <a:sym typeface="Gill Sans Light"/>
              </a:defRPr>
            </a:pPr>
            <a:r>
              <a:t>Madhya Pradesh was defeated in the assembly elections (2003) landslide victory by Bharatiya Janata party “electricity roads and water” campaign mantra</a:t>
            </a:r>
          </a:p>
        </p:txBody>
      </p:sp>
      <p:sp>
        <p:nvSpPr>
          <p:cNvPr id="264" name="DAMAN &amp; DIU"/>
          <p:cNvSpPr/>
          <p:nvPr/>
        </p:nvSpPr>
        <p:spPr>
          <a:xfrm>
            <a:off x="863600" y="5867400"/>
            <a:ext cx="558800" cy="3429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lvl1pPr algn="r">
              <a:lnSpc>
                <a:spcPct val="80000"/>
              </a:lnSpc>
              <a:defRPr sz="1200" cap="all">
                <a:solidFill>
                  <a:srgbClr val="5B6062"/>
                </a:solidFill>
                <a:latin typeface="Gill Sans"/>
                <a:ea typeface="Gill Sans"/>
                <a:cs typeface="Gill Sans"/>
                <a:sym typeface="Gill Sans"/>
              </a:defRPr>
            </a:lvl1pPr>
          </a:lstStyle>
          <a:p>
            <a:r>
              <a:t>DAMAN &amp; DIU</a:t>
            </a:r>
          </a:p>
        </p:txBody>
      </p:sp>
      <p:sp>
        <p:nvSpPr>
          <p:cNvPr id="265" name="Line"/>
          <p:cNvSpPr/>
          <p:nvPr/>
        </p:nvSpPr>
        <p:spPr>
          <a:xfrm flipH="1" flipV="1">
            <a:off x="1445662" y="6062659"/>
            <a:ext cx="102382" cy="71441"/>
          </a:xfrm>
          <a:prstGeom prst="line">
            <a:avLst/>
          </a:prstGeom>
          <a:ln w="6350">
            <a:solidFill>
              <a:srgbClr val="5B6062"/>
            </a:solidFill>
            <a:miter lim="400000"/>
          </a:ln>
        </p:spPr>
        <p:txBody>
          <a:bodyPr lIns="50800" tIns="50800" rIns="50800" bIns="50800" anchor="ctr"/>
          <a:lstStyle/>
          <a:p>
            <a:pPr algn="l" defTabSz="457200">
              <a:defRPr sz="1200">
                <a:latin typeface="+mj-lt"/>
                <a:ea typeface="+mj-ea"/>
                <a:cs typeface="+mj-cs"/>
                <a:sym typeface="Helvetica"/>
              </a:defRPr>
            </a:pPr>
            <a:endParaRPr/>
          </a:p>
        </p:txBody>
      </p:sp>
      <p:sp>
        <p:nvSpPr>
          <p:cNvPr id="266" name="Line"/>
          <p:cNvSpPr/>
          <p:nvPr/>
        </p:nvSpPr>
        <p:spPr>
          <a:xfrm flipH="1">
            <a:off x="1471062" y="6223000"/>
            <a:ext cx="210729" cy="106360"/>
          </a:xfrm>
          <a:prstGeom prst="line">
            <a:avLst/>
          </a:prstGeom>
          <a:ln w="6350">
            <a:solidFill>
              <a:srgbClr val="5B6062"/>
            </a:solidFill>
            <a:miter lim="400000"/>
          </a:ln>
        </p:spPr>
        <p:txBody>
          <a:bodyPr lIns="50800" tIns="50800" rIns="50800" bIns="50800" anchor="ctr"/>
          <a:lstStyle/>
          <a:p>
            <a:pPr algn="l" defTabSz="457200">
              <a:defRPr sz="1200">
                <a:latin typeface="+mj-lt"/>
                <a:ea typeface="+mj-ea"/>
                <a:cs typeface="+mj-cs"/>
                <a:sym typeface="Helvetica"/>
              </a:defRPr>
            </a:pPr>
            <a:endParaRPr/>
          </a:p>
        </p:txBody>
      </p:sp>
      <p:sp>
        <p:nvSpPr>
          <p:cNvPr id="267" name="Telangana"/>
          <p:cNvSpPr/>
          <p:nvPr/>
        </p:nvSpPr>
        <p:spPr>
          <a:xfrm>
            <a:off x="2743624" y="6563328"/>
            <a:ext cx="1214293" cy="3429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nSpc>
                <a:spcPct val="90000"/>
              </a:lnSpc>
              <a:defRPr sz="1400" cap="all">
                <a:solidFill>
                  <a:srgbClr val="5B6062"/>
                </a:solidFill>
                <a:latin typeface="Gill Sans"/>
                <a:ea typeface="Gill Sans"/>
                <a:cs typeface="Gill Sans"/>
                <a:sym typeface="Gill Sans"/>
              </a:defRPr>
            </a:lvl1pPr>
          </a:lstStyle>
          <a:p>
            <a:r>
              <a:t>Telangana</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Purpose"/>
          <p:cNvSpPr>
            <a:spLocks noGrp="1"/>
          </p:cNvSpPr>
          <p:nvPr>
            <p:ph type="ctrTitle"/>
          </p:nvPr>
        </p:nvSpPr>
        <p:spPr>
          <a:xfrm>
            <a:off x="1270000" y="389557"/>
            <a:ext cx="10464800" cy="1352296"/>
          </a:xfrm>
          <a:prstGeom prst="rect">
            <a:avLst/>
          </a:prstGeom>
        </p:spPr>
        <p:txBody>
          <a:bodyPr/>
          <a:lstStyle/>
          <a:p>
            <a:r>
              <a:t>Purpose</a:t>
            </a:r>
          </a:p>
        </p:txBody>
      </p:sp>
      <p:sp>
        <p:nvSpPr>
          <p:cNvPr id="270" name="The empirical variations (cross-country and within-country)… within proven literature demonstrates distribution of public goods at bottom up perspective is inaccurate and instead needs an interplay of “top-down” processes"/>
          <p:cNvSpPr>
            <a:spLocks noGrp="1"/>
          </p:cNvSpPr>
          <p:nvPr>
            <p:ph type="subTitle" sz="half" idx="1"/>
          </p:nvPr>
        </p:nvSpPr>
        <p:spPr>
          <a:xfrm>
            <a:off x="1270000" y="2689102"/>
            <a:ext cx="10464800" cy="3470398"/>
          </a:xfrm>
          <a:prstGeom prst="rect">
            <a:avLst/>
          </a:prstGeom>
        </p:spPr>
        <p:txBody>
          <a:bodyPr/>
          <a:lstStyle>
            <a:lvl1pPr algn="l" defTabSz="587022">
              <a:lnSpc>
                <a:spcPct val="120000"/>
              </a:lnSpc>
              <a:spcBef>
                <a:spcPts val="2900"/>
              </a:spcBef>
              <a:defRPr sz="3600">
                <a:latin typeface="Helvetica Neue Bold Condensed"/>
                <a:ea typeface="Helvetica Neue Bold Condensed"/>
                <a:cs typeface="Helvetica Neue Bold Condensed"/>
                <a:sym typeface="Helvetica Neue Bold Condensed"/>
              </a:defRPr>
            </a:lvl1pPr>
          </a:lstStyle>
          <a:p>
            <a:r>
              <a:t>The empirical variations (cross-country and within-country)… within proven literature demonstrates distribution of public goods at bottom up perspective is inaccurate and instead needs an interplay of “top-down” processes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7" name="Group"/>
          <p:cNvGrpSpPr/>
          <p:nvPr/>
        </p:nvGrpSpPr>
        <p:grpSpPr>
          <a:xfrm>
            <a:off x="842314" y="957779"/>
            <a:ext cx="13402795" cy="6027698"/>
            <a:chOff x="-2228513" y="93601"/>
            <a:chExt cx="13402794" cy="6027696"/>
          </a:xfrm>
        </p:grpSpPr>
        <p:sp>
          <p:nvSpPr>
            <p:cNvPr id="272" name="Indonesia"/>
            <p:cNvSpPr/>
            <p:nvPr/>
          </p:nvSpPr>
          <p:spPr>
            <a:xfrm>
              <a:off x="-807903" y="93601"/>
              <a:ext cx="6797308" cy="8687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lnSpc>
                  <a:spcPct val="90000"/>
                </a:lnSpc>
                <a:spcBef>
                  <a:spcPts val="5500"/>
                </a:spcBef>
                <a:defRPr sz="3800">
                  <a:solidFill>
                    <a:srgbClr val="3484C9"/>
                  </a:solidFill>
                  <a:latin typeface="Helvetica Neue Thin"/>
                  <a:ea typeface="Helvetica Neue Thin"/>
                  <a:cs typeface="Helvetica Neue Thin"/>
                  <a:sym typeface="Helvetica Neue Thin"/>
                </a:defRPr>
              </a:lvl1pPr>
            </a:lstStyle>
            <a:p>
              <a:r>
                <a:t>Indonesia</a:t>
              </a:r>
            </a:p>
          </p:txBody>
        </p:sp>
        <p:grpSp>
          <p:nvGrpSpPr>
            <p:cNvPr id="277" name="Group"/>
            <p:cNvGrpSpPr/>
            <p:nvPr/>
          </p:nvGrpSpPr>
          <p:grpSpPr>
            <a:xfrm>
              <a:off x="0" y="1136623"/>
              <a:ext cx="5724494" cy="2143411"/>
              <a:chOff x="0" y="-203310"/>
              <a:chExt cx="5724493" cy="2143410"/>
            </a:xfrm>
          </p:grpSpPr>
          <p:sp>
            <p:nvSpPr>
              <p:cNvPr id="273" name="Shape"/>
              <p:cNvSpPr/>
              <p:nvPr/>
            </p:nvSpPr>
            <p:spPr>
              <a:xfrm>
                <a:off x="0" y="-203311"/>
                <a:ext cx="5724494" cy="2143411"/>
              </a:xfrm>
              <a:custGeom>
                <a:avLst/>
                <a:gdLst/>
                <a:ahLst/>
                <a:cxnLst>
                  <a:cxn ang="0">
                    <a:pos x="wd2" y="hd2"/>
                  </a:cxn>
                  <a:cxn ang="5400000">
                    <a:pos x="wd2" y="hd2"/>
                  </a:cxn>
                  <a:cxn ang="10800000">
                    <a:pos x="wd2" y="hd2"/>
                  </a:cxn>
                  <a:cxn ang="16200000">
                    <a:pos x="wd2" y="hd2"/>
                  </a:cxn>
                </a:cxnLst>
                <a:rect l="0" t="0" r="r" b="b"/>
                <a:pathLst>
                  <a:path w="21600" h="21600" extrusionOk="0">
                    <a:moveTo>
                      <a:pt x="134" y="0"/>
                    </a:moveTo>
                    <a:cubicBezTo>
                      <a:pt x="61" y="0"/>
                      <a:pt x="0" y="162"/>
                      <a:pt x="0" y="359"/>
                    </a:cubicBezTo>
                    <a:cubicBezTo>
                      <a:pt x="0" y="555"/>
                      <a:pt x="61" y="720"/>
                      <a:pt x="134" y="720"/>
                    </a:cubicBezTo>
                    <a:cubicBezTo>
                      <a:pt x="208" y="720"/>
                      <a:pt x="266" y="556"/>
                      <a:pt x="265" y="359"/>
                    </a:cubicBezTo>
                    <a:cubicBezTo>
                      <a:pt x="265" y="163"/>
                      <a:pt x="208" y="0"/>
                      <a:pt x="134" y="0"/>
                    </a:cubicBezTo>
                    <a:close/>
                    <a:moveTo>
                      <a:pt x="1004" y="0"/>
                    </a:moveTo>
                    <a:cubicBezTo>
                      <a:pt x="930" y="0"/>
                      <a:pt x="873" y="163"/>
                      <a:pt x="873" y="359"/>
                    </a:cubicBezTo>
                    <a:cubicBezTo>
                      <a:pt x="872" y="555"/>
                      <a:pt x="930" y="720"/>
                      <a:pt x="1004" y="720"/>
                    </a:cubicBezTo>
                    <a:cubicBezTo>
                      <a:pt x="1077" y="720"/>
                      <a:pt x="1139" y="555"/>
                      <a:pt x="1139" y="359"/>
                    </a:cubicBezTo>
                    <a:cubicBezTo>
                      <a:pt x="1139" y="162"/>
                      <a:pt x="1077" y="0"/>
                      <a:pt x="1004" y="0"/>
                    </a:cubicBezTo>
                    <a:close/>
                    <a:moveTo>
                      <a:pt x="568" y="1168"/>
                    </a:moveTo>
                    <a:cubicBezTo>
                      <a:pt x="495" y="1168"/>
                      <a:pt x="433" y="1322"/>
                      <a:pt x="433" y="1518"/>
                    </a:cubicBezTo>
                    <a:cubicBezTo>
                      <a:pt x="433" y="1715"/>
                      <a:pt x="495" y="1877"/>
                      <a:pt x="568" y="1877"/>
                    </a:cubicBezTo>
                    <a:cubicBezTo>
                      <a:pt x="642" y="1877"/>
                      <a:pt x="700" y="1715"/>
                      <a:pt x="700" y="1518"/>
                    </a:cubicBezTo>
                    <a:cubicBezTo>
                      <a:pt x="700" y="1322"/>
                      <a:pt x="642" y="1168"/>
                      <a:pt x="568" y="1168"/>
                    </a:cubicBezTo>
                    <a:close/>
                    <a:moveTo>
                      <a:pt x="1004" y="1168"/>
                    </a:moveTo>
                    <a:cubicBezTo>
                      <a:pt x="930" y="1168"/>
                      <a:pt x="873" y="1322"/>
                      <a:pt x="873" y="1518"/>
                    </a:cubicBezTo>
                    <a:cubicBezTo>
                      <a:pt x="873" y="1715"/>
                      <a:pt x="930" y="1877"/>
                      <a:pt x="1004" y="1877"/>
                    </a:cubicBezTo>
                    <a:cubicBezTo>
                      <a:pt x="1077" y="1877"/>
                      <a:pt x="1139" y="1715"/>
                      <a:pt x="1139" y="1518"/>
                    </a:cubicBezTo>
                    <a:cubicBezTo>
                      <a:pt x="1139" y="1322"/>
                      <a:pt x="1077" y="1168"/>
                      <a:pt x="1004" y="1168"/>
                    </a:cubicBezTo>
                    <a:close/>
                    <a:moveTo>
                      <a:pt x="1441" y="1168"/>
                    </a:moveTo>
                    <a:cubicBezTo>
                      <a:pt x="1367" y="1168"/>
                      <a:pt x="1310" y="1322"/>
                      <a:pt x="1310" y="1518"/>
                    </a:cubicBezTo>
                    <a:cubicBezTo>
                      <a:pt x="1310" y="1715"/>
                      <a:pt x="1367" y="1877"/>
                      <a:pt x="1441" y="1877"/>
                    </a:cubicBezTo>
                    <a:cubicBezTo>
                      <a:pt x="1515" y="1877"/>
                      <a:pt x="1575" y="1715"/>
                      <a:pt x="1575" y="1518"/>
                    </a:cubicBezTo>
                    <a:cubicBezTo>
                      <a:pt x="1575" y="1322"/>
                      <a:pt x="1515" y="1168"/>
                      <a:pt x="1441" y="1168"/>
                    </a:cubicBezTo>
                    <a:close/>
                    <a:moveTo>
                      <a:pt x="6231" y="1168"/>
                    </a:moveTo>
                    <a:cubicBezTo>
                      <a:pt x="6157" y="1168"/>
                      <a:pt x="6096" y="1322"/>
                      <a:pt x="6096" y="1518"/>
                    </a:cubicBezTo>
                    <a:cubicBezTo>
                      <a:pt x="6096" y="1715"/>
                      <a:pt x="6157" y="1877"/>
                      <a:pt x="6231" y="1877"/>
                    </a:cubicBezTo>
                    <a:cubicBezTo>
                      <a:pt x="6304" y="1877"/>
                      <a:pt x="6362" y="1715"/>
                      <a:pt x="6362" y="1518"/>
                    </a:cubicBezTo>
                    <a:cubicBezTo>
                      <a:pt x="6362" y="1322"/>
                      <a:pt x="6304" y="1168"/>
                      <a:pt x="6231" y="1168"/>
                    </a:cubicBezTo>
                    <a:close/>
                    <a:moveTo>
                      <a:pt x="9705" y="1168"/>
                    </a:moveTo>
                    <a:cubicBezTo>
                      <a:pt x="9631" y="1168"/>
                      <a:pt x="9571" y="1322"/>
                      <a:pt x="9571" y="1518"/>
                    </a:cubicBezTo>
                    <a:cubicBezTo>
                      <a:pt x="9571" y="1715"/>
                      <a:pt x="9631" y="1877"/>
                      <a:pt x="9705" y="1877"/>
                    </a:cubicBezTo>
                    <a:cubicBezTo>
                      <a:pt x="9778" y="1877"/>
                      <a:pt x="9836" y="1715"/>
                      <a:pt x="9836" y="1518"/>
                    </a:cubicBezTo>
                    <a:cubicBezTo>
                      <a:pt x="9836" y="1322"/>
                      <a:pt x="9778" y="1168"/>
                      <a:pt x="9705" y="1168"/>
                    </a:cubicBezTo>
                    <a:close/>
                    <a:moveTo>
                      <a:pt x="10139" y="1168"/>
                    </a:moveTo>
                    <a:cubicBezTo>
                      <a:pt x="10065" y="1168"/>
                      <a:pt x="10004" y="1322"/>
                      <a:pt x="10004" y="1518"/>
                    </a:cubicBezTo>
                    <a:cubicBezTo>
                      <a:pt x="10004" y="1715"/>
                      <a:pt x="10065" y="1877"/>
                      <a:pt x="10139" y="1877"/>
                    </a:cubicBezTo>
                    <a:cubicBezTo>
                      <a:pt x="10213" y="1877"/>
                      <a:pt x="10270" y="1715"/>
                      <a:pt x="10270" y="1518"/>
                    </a:cubicBezTo>
                    <a:cubicBezTo>
                      <a:pt x="10270" y="1322"/>
                      <a:pt x="10213" y="1168"/>
                      <a:pt x="10139" y="1168"/>
                    </a:cubicBezTo>
                    <a:close/>
                    <a:moveTo>
                      <a:pt x="10574" y="1168"/>
                    </a:moveTo>
                    <a:cubicBezTo>
                      <a:pt x="10501" y="1168"/>
                      <a:pt x="10443" y="1322"/>
                      <a:pt x="10443" y="1518"/>
                    </a:cubicBezTo>
                    <a:cubicBezTo>
                      <a:pt x="10443" y="1715"/>
                      <a:pt x="10501" y="1877"/>
                      <a:pt x="10574" y="1877"/>
                    </a:cubicBezTo>
                    <a:cubicBezTo>
                      <a:pt x="10648" y="1877"/>
                      <a:pt x="10710" y="1715"/>
                      <a:pt x="10710" y="1518"/>
                    </a:cubicBezTo>
                    <a:cubicBezTo>
                      <a:pt x="10710" y="1322"/>
                      <a:pt x="10648" y="1168"/>
                      <a:pt x="10574" y="1168"/>
                    </a:cubicBezTo>
                    <a:close/>
                    <a:moveTo>
                      <a:pt x="1004" y="2325"/>
                    </a:moveTo>
                    <a:cubicBezTo>
                      <a:pt x="930" y="2325"/>
                      <a:pt x="873" y="2490"/>
                      <a:pt x="873" y="2686"/>
                    </a:cubicBezTo>
                    <a:cubicBezTo>
                      <a:pt x="873" y="2883"/>
                      <a:pt x="930" y="3037"/>
                      <a:pt x="1004" y="3037"/>
                    </a:cubicBezTo>
                    <a:cubicBezTo>
                      <a:pt x="1077" y="3037"/>
                      <a:pt x="1139" y="2883"/>
                      <a:pt x="1139" y="2686"/>
                    </a:cubicBezTo>
                    <a:cubicBezTo>
                      <a:pt x="1139" y="2490"/>
                      <a:pt x="1077" y="2325"/>
                      <a:pt x="1004" y="2325"/>
                    </a:cubicBezTo>
                    <a:close/>
                    <a:moveTo>
                      <a:pt x="1441" y="2325"/>
                    </a:moveTo>
                    <a:cubicBezTo>
                      <a:pt x="1367" y="2325"/>
                      <a:pt x="1310" y="2490"/>
                      <a:pt x="1310" y="2686"/>
                    </a:cubicBezTo>
                    <a:cubicBezTo>
                      <a:pt x="1310" y="2883"/>
                      <a:pt x="1367" y="3037"/>
                      <a:pt x="1441" y="3037"/>
                    </a:cubicBezTo>
                    <a:cubicBezTo>
                      <a:pt x="1515" y="3037"/>
                      <a:pt x="1575" y="2883"/>
                      <a:pt x="1575" y="2686"/>
                    </a:cubicBezTo>
                    <a:cubicBezTo>
                      <a:pt x="1575" y="2490"/>
                      <a:pt x="1515" y="2325"/>
                      <a:pt x="1441" y="2325"/>
                    </a:cubicBezTo>
                    <a:close/>
                    <a:moveTo>
                      <a:pt x="1878" y="2325"/>
                    </a:moveTo>
                    <a:cubicBezTo>
                      <a:pt x="1805" y="2325"/>
                      <a:pt x="1743" y="2490"/>
                      <a:pt x="1743" y="2686"/>
                    </a:cubicBezTo>
                    <a:cubicBezTo>
                      <a:pt x="1743" y="2883"/>
                      <a:pt x="1805" y="3037"/>
                      <a:pt x="1878" y="3037"/>
                    </a:cubicBezTo>
                    <a:cubicBezTo>
                      <a:pt x="1952" y="3037"/>
                      <a:pt x="2010" y="2883"/>
                      <a:pt x="2010" y="2686"/>
                    </a:cubicBezTo>
                    <a:cubicBezTo>
                      <a:pt x="2010" y="2490"/>
                      <a:pt x="1952" y="2325"/>
                      <a:pt x="1878" y="2325"/>
                    </a:cubicBezTo>
                    <a:close/>
                    <a:moveTo>
                      <a:pt x="6231" y="2325"/>
                    </a:moveTo>
                    <a:cubicBezTo>
                      <a:pt x="6157" y="2325"/>
                      <a:pt x="6096" y="2490"/>
                      <a:pt x="6096" y="2686"/>
                    </a:cubicBezTo>
                    <a:cubicBezTo>
                      <a:pt x="6096" y="2883"/>
                      <a:pt x="6157" y="3037"/>
                      <a:pt x="6231" y="3037"/>
                    </a:cubicBezTo>
                    <a:cubicBezTo>
                      <a:pt x="6304" y="3037"/>
                      <a:pt x="6362" y="2883"/>
                      <a:pt x="6362" y="2686"/>
                    </a:cubicBezTo>
                    <a:cubicBezTo>
                      <a:pt x="6362" y="2490"/>
                      <a:pt x="6304" y="2325"/>
                      <a:pt x="6231" y="2325"/>
                    </a:cubicBezTo>
                    <a:close/>
                    <a:moveTo>
                      <a:pt x="9705" y="2325"/>
                    </a:moveTo>
                    <a:cubicBezTo>
                      <a:pt x="9631" y="2325"/>
                      <a:pt x="9571" y="2490"/>
                      <a:pt x="9571" y="2686"/>
                    </a:cubicBezTo>
                    <a:cubicBezTo>
                      <a:pt x="9571" y="2883"/>
                      <a:pt x="9631" y="3037"/>
                      <a:pt x="9705" y="3037"/>
                    </a:cubicBezTo>
                    <a:cubicBezTo>
                      <a:pt x="9778" y="3037"/>
                      <a:pt x="9836" y="2883"/>
                      <a:pt x="9836" y="2686"/>
                    </a:cubicBezTo>
                    <a:cubicBezTo>
                      <a:pt x="9836" y="2490"/>
                      <a:pt x="9778" y="2325"/>
                      <a:pt x="9705" y="2325"/>
                    </a:cubicBezTo>
                    <a:close/>
                    <a:moveTo>
                      <a:pt x="10139" y="2325"/>
                    </a:moveTo>
                    <a:cubicBezTo>
                      <a:pt x="10065" y="2325"/>
                      <a:pt x="10004" y="2490"/>
                      <a:pt x="10004" y="2686"/>
                    </a:cubicBezTo>
                    <a:cubicBezTo>
                      <a:pt x="10004" y="2883"/>
                      <a:pt x="10065" y="3037"/>
                      <a:pt x="10139" y="3037"/>
                    </a:cubicBezTo>
                    <a:cubicBezTo>
                      <a:pt x="10213" y="3037"/>
                      <a:pt x="10270" y="2883"/>
                      <a:pt x="10270" y="2686"/>
                    </a:cubicBezTo>
                    <a:cubicBezTo>
                      <a:pt x="10270" y="2490"/>
                      <a:pt x="10213" y="2325"/>
                      <a:pt x="10139" y="2325"/>
                    </a:cubicBezTo>
                    <a:close/>
                    <a:moveTo>
                      <a:pt x="10574" y="2325"/>
                    </a:moveTo>
                    <a:cubicBezTo>
                      <a:pt x="10501" y="2325"/>
                      <a:pt x="10443" y="2490"/>
                      <a:pt x="10443" y="2686"/>
                    </a:cubicBezTo>
                    <a:cubicBezTo>
                      <a:pt x="10443" y="2883"/>
                      <a:pt x="10501" y="3037"/>
                      <a:pt x="10574" y="3037"/>
                    </a:cubicBezTo>
                    <a:cubicBezTo>
                      <a:pt x="10648" y="3037"/>
                      <a:pt x="10710" y="2883"/>
                      <a:pt x="10710" y="2686"/>
                    </a:cubicBezTo>
                    <a:cubicBezTo>
                      <a:pt x="10710" y="2490"/>
                      <a:pt x="10648" y="2325"/>
                      <a:pt x="10574" y="2325"/>
                    </a:cubicBezTo>
                    <a:close/>
                    <a:moveTo>
                      <a:pt x="568" y="3484"/>
                    </a:moveTo>
                    <a:cubicBezTo>
                      <a:pt x="495" y="3484"/>
                      <a:pt x="433" y="3646"/>
                      <a:pt x="433" y="3843"/>
                    </a:cubicBezTo>
                    <a:cubicBezTo>
                      <a:pt x="433" y="4040"/>
                      <a:pt x="495" y="4205"/>
                      <a:pt x="568" y="4205"/>
                    </a:cubicBezTo>
                    <a:cubicBezTo>
                      <a:pt x="642" y="4205"/>
                      <a:pt x="700" y="4040"/>
                      <a:pt x="700" y="3843"/>
                    </a:cubicBezTo>
                    <a:cubicBezTo>
                      <a:pt x="699" y="3648"/>
                      <a:pt x="642" y="3484"/>
                      <a:pt x="568" y="3484"/>
                    </a:cubicBezTo>
                    <a:close/>
                    <a:moveTo>
                      <a:pt x="1004" y="3484"/>
                    </a:moveTo>
                    <a:cubicBezTo>
                      <a:pt x="930" y="3484"/>
                      <a:pt x="873" y="3648"/>
                      <a:pt x="873" y="3843"/>
                    </a:cubicBezTo>
                    <a:cubicBezTo>
                      <a:pt x="872" y="4040"/>
                      <a:pt x="930" y="4205"/>
                      <a:pt x="1004" y="4205"/>
                    </a:cubicBezTo>
                    <a:cubicBezTo>
                      <a:pt x="1077" y="4205"/>
                      <a:pt x="1139" y="4040"/>
                      <a:pt x="1139" y="3843"/>
                    </a:cubicBezTo>
                    <a:cubicBezTo>
                      <a:pt x="1139" y="3646"/>
                      <a:pt x="1077" y="3484"/>
                      <a:pt x="1004" y="3484"/>
                    </a:cubicBezTo>
                    <a:close/>
                    <a:moveTo>
                      <a:pt x="1441" y="3484"/>
                    </a:moveTo>
                    <a:cubicBezTo>
                      <a:pt x="1367" y="3484"/>
                      <a:pt x="1310" y="3647"/>
                      <a:pt x="1310" y="3843"/>
                    </a:cubicBezTo>
                    <a:cubicBezTo>
                      <a:pt x="1310" y="4040"/>
                      <a:pt x="1367" y="4205"/>
                      <a:pt x="1441" y="4205"/>
                    </a:cubicBezTo>
                    <a:cubicBezTo>
                      <a:pt x="1515" y="4205"/>
                      <a:pt x="1575" y="4040"/>
                      <a:pt x="1575" y="3843"/>
                    </a:cubicBezTo>
                    <a:cubicBezTo>
                      <a:pt x="1575" y="3646"/>
                      <a:pt x="1515" y="3484"/>
                      <a:pt x="1441" y="3484"/>
                    </a:cubicBezTo>
                    <a:close/>
                    <a:moveTo>
                      <a:pt x="1878" y="3484"/>
                    </a:moveTo>
                    <a:cubicBezTo>
                      <a:pt x="1805" y="3484"/>
                      <a:pt x="1743" y="3646"/>
                      <a:pt x="1743" y="3843"/>
                    </a:cubicBezTo>
                    <a:cubicBezTo>
                      <a:pt x="1743" y="4040"/>
                      <a:pt x="1805" y="4205"/>
                      <a:pt x="1878" y="4205"/>
                    </a:cubicBezTo>
                    <a:cubicBezTo>
                      <a:pt x="1952" y="4205"/>
                      <a:pt x="2010" y="4040"/>
                      <a:pt x="2010" y="3843"/>
                    </a:cubicBezTo>
                    <a:cubicBezTo>
                      <a:pt x="2009" y="3648"/>
                      <a:pt x="1952" y="3484"/>
                      <a:pt x="1878" y="3484"/>
                    </a:cubicBezTo>
                    <a:close/>
                    <a:moveTo>
                      <a:pt x="2311" y="3484"/>
                    </a:moveTo>
                    <a:cubicBezTo>
                      <a:pt x="2238" y="3484"/>
                      <a:pt x="2177" y="3646"/>
                      <a:pt x="2177" y="3843"/>
                    </a:cubicBezTo>
                    <a:cubicBezTo>
                      <a:pt x="2177" y="4040"/>
                      <a:pt x="2238" y="4205"/>
                      <a:pt x="2311" y="4205"/>
                    </a:cubicBezTo>
                    <a:cubicBezTo>
                      <a:pt x="2385" y="4205"/>
                      <a:pt x="2443" y="4040"/>
                      <a:pt x="2443" y="3843"/>
                    </a:cubicBezTo>
                    <a:cubicBezTo>
                      <a:pt x="2442" y="3647"/>
                      <a:pt x="2385" y="3484"/>
                      <a:pt x="2311" y="3484"/>
                    </a:cubicBezTo>
                    <a:close/>
                    <a:moveTo>
                      <a:pt x="9267" y="3484"/>
                    </a:moveTo>
                    <a:cubicBezTo>
                      <a:pt x="9194" y="3484"/>
                      <a:pt x="9137" y="3648"/>
                      <a:pt x="9136" y="3843"/>
                    </a:cubicBezTo>
                    <a:cubicBezTo>
                      <a:pt x="9136" y="4040"/>
                      <a:pt x="9194" y="4205"/>
                      <a:pt x="9267" y="4205"/>
                    </a:cubicBezTo>
                    <a:cubicBezTo>
                      <a:pt x="9341" y="4205"/>
                      <a:pt x="9403" y="4040"/>
                      <a:pt x="9403" y="3843"/>
                    </a:cubicBezTo>
                    <a:cubicBezTo>
                      <a:pt x="9403" y="3646"/>
                      <a:pt x="9341" y="3484"/>
                      <a:pt x="9267" y="3484"/>
                    </a:cubicBezTo>
                    <a:close/>
                    <a:moveTo>
                      <a:pt x="9705" y="3484"/>
                    </a:moveTo>
                    <a:cubicBezTo>
                      <a:pt x="9631" y="3484"/>
                      <a:pt x="9571" y="3646"/>
                      <a:pt x="9571" y="3843"/>
                    </a:cubicBezTo>
                    <a:cubicBezTo>
                      <a:pt x="9571" y="4040"/>
                      <a:pt x="9631" y="4205"/>
                      <a:pt x="9705" y="4205"/>
                    </a:cubicBezTo>
                    <a:cubicBezTo>
                      <a:pt x="9778" y="4205"/>
                      <a:pt x="9836" y="4040"/>
                      <a:pt x="9836" y="3843"/>
                    </a:cubicBezTo>
                    <a:cubicBezTo>
                      <a:pt x="9836" y="3647"/>
                      <a:pt x="9778" y="3484"/>
                      <a:pt x="9705" y="3484"/>
                    </a:cubicBezTo>
                    <a:close/>
                    <a:moveTo>
                      <a:pt x="10139" y="3484"/>
                    </a:moveTo>
                    <a:cubicBezTo>
                      <a:pt x="10065" y="3484"/>
                      <a:pt x="10004" y="3646"/>
                      <a:pt x="10004" y="3843"/>
                    </a:cubicBezTo>
                    <a:cubicBezTo>
                      <a:pt x="10004" y="4040"/>
                      <a:pt x="10065" y="4205"/>
                      <a:pt x="10139" y="4205"/>
                    </a:cubicBezTo>
                    <a:cubicBezTo>
                      <a:pt x="10213" y="4205"/>
                      <a:pt x="10270" y="4040"/>
                      <a:pt x="10270" y="3843"/>
                    </a:cubicBezTo>
                    <a:cubicBezTo>
                      <a:pt x="10270" y="3648"/>
                      <a:pt x="10213" y="3484"/>
                      <a:pt x="10139" y="3484"/>
                    </a:cubicBezTo>
                    <a:close/>
                    <a:moveTo>
                      <a:pt x="10574" y="3484"/>
                    </a:moveTo>
                    <a:cubicBezTo>
                      <a:pt x="10501" y="3484"/>
                      <a:pt x="10443" y="3648"/>
                      <a:pt x="10443" y="3843"/>
                    </a:cubicBezTo>
                    <a:cubicBezTo>
                      <a:pt x="10443" y="4040"/>
                      <a:pt x="10501" y="4205"/>
                      <a:pt x="10574" y="4205"/>
                    </a:cubicBezTo>
                    <a:cubicBezTo>
                      <a:pt x="10648" y="4205"/>
                      <a:pt x="10710" y="4040"/>
                      <a:pt x="10710" y="3843"/>
                    </a:cubicBezTo>
                    <a:cubicBezTo>
                      <a:pt x="10710" y="3646"/>
                      <a:pt x="10648" y="3484"/>
                      <a:pt x="10574" y="3484"/>
                    </a:cubicBezTo>
                    <a:close/>
                    <a:moveTo>
                      <a:pt x="15798" y="3484"/>
                    </a:moveTo>
                    <a:cubicBezTo>
                      <a:pt x="15724" y="3484"/>
                      <a:pt x="15667" y="3648"/>
                      <a:pt x="15667" y="3843"/>
                    </a:cubicBezTo>
                    <a:cubicBezTo>
                      <a:pt x="15667" y="4040"/>
                      <a:pt x="15724" y="4205"/>
                      <a:pt x="15798" y="4205"/>
                    </a:cubicBezTo>
                    <a:cubicBezTo>
                      <a:pt x="15871" y="4205"/>
                      <a:pt x="15933" y="4040"/>
                      <a:pt x="15933" y="3843"/>
                    </a:cubicBezTo>
                    <a:cubicBezTo>
                      <a:pt x="15933" y="3646"/>
                      <a:pt x="15871" y="3484"/>
                      <a:pt x="15798" y="3484"/>
                    </a:cubicBezTo>
                    <a:close/>
                    <a:moveTo>
                      <a:pt x="1004" y="4652"/>
                    </a:moveTo>
                    <a:cubicBezTo>
                      <a:pt x="930" y="4652"/>
                      <a:pt x="873" y="4806"/>
                      <a:pt x="873" y="5002"/>
                    </a:cubicBezTo>
                    <a:cubicBezTo>
                      <a:pt x="873" y="5199"/>
                      <a:pt x="930" y="5361"/>
                      <a:pt x="1004" y="5361"/>
                    </a:cubicBezTo>
                    <a:cubicBezTo>
                      <a:pt x="1077" y="5361"/>
                      <a:pt x="1139" y="5199"/>
                      <a:pt x="1139" y="5002"/>
                    </a:cubicBezTo>
                    <a:cubicBezTo>
                      <a:pt x="1139" y="4806"/>
                      <a:pt x="1077" y="4652"/>
                      <a:pt x="1004" y="4652"/>
                    </a:cubicBezTo>
                    <a:close/>
                    <a:moveTo>
                      <a:pt x="1878" y="4652"/>
                    </a:moveTo>
                    <a:cubicBezTo>
                      <a:pt x="1805" y="4652"/>
                      <a:pt x="1743" y="4806"/>
                      <a:pt x="1743" y="5002"/>
                    </a:cubicBezTo>
                    <a:cubicBezTo>
                      <a:pt x="1743" y="5199"/>
                      <a:pt x="1805" y="5361"/>
                      <a:pt x="1878" y="5361"/>
                    </a:cubicBezTo>
                    <a:cubicBezTo>
                      <a:pt x="1952" y="5361"/>
                      <a:pt x="2010" y="5199"/>
                      <a:pt x="2010" y="5002"/>
                    </a:cubicBezTo>
                    <a:cubicBezTo>
                      <a:pt x="2010" y="4806"/>
                      <a:pt x="1952" y="4652"/>
                      <a:pt x="1878" y="4652"/>
                    </a:cubicBezTo>
                    <a:close/>
                    <a:moveTo>
                      <a:pt x="2311" y="4652"/>
                    </a:moveTo>
                    <a:cubicBezTo>
                      <a:pt x="2238" y="4652"/>
                      <a:pt x="2177" y="4806"/>
                      <a:pt x="2177" y="5002"/>
                    </a:cubicBezTo>
                    <a:cubicBezTo>
                      <a:pt x="2177" y="5199"/>
                      <a:pt x="2238" y="5361"/>
                      <a:pt x="2311" y="5361"/>
                    </a:cubicBezTo>
                    <a:cubicBezTo>
                      <a:pt x="2385" y="5361"/>
                      <a:pt x="2443" y="5199"/>
                      <a:pt x="2443" y="5002"/>
                    </a:cubicBezTo>
                    <a:cubicBezTo>
                      <a:pt x="2443" y="4806"/>
                      <a:pt x="2385" y="4652"/>
                      <a:pt x="2311" y="4652"/>
                    </a:cubicBezTo>
                    <a:close/>
                    <a:moveTo>
                      <a:pt x="2742" y="4652"/>
                    </a:moveTo>
                    <a:cubicBezTo>
                      <a:pt x="2669" y="4652"/>
                      <a:pt x="2611" y="4806"/>
                      <a:pt x="2611" y="5002"/>
                    </a:cubicBezTo>
                    <a:cubicBezTo>
                      <a:pt x="2611" y="5199"/>
                      <a:pt x="2669" y="5361"/>
                      <a:pt x="2742" y="5361"/>
                    </a:cubicBezTo>
                    <a:cubicBezTo>
                      <a:pt x="2816" y="5361"/>
                      <a:pt x="2878" y="5199"/>
                      <a:pt x="2878" y="5002"/>
                    </a:cubicBezTo>
                    <a:cubicBezTo>
                      <a:pt x="2878" y="4806"/>
                      <a:pt x="2816" y="4652"/>
                      <a:pt x="2742" y="4652"/>
                    </a:cubicBezTo>
                    <a:close/>
                    <a:moveTo>
                      <a:pt x="3180" y="4652"/>
                    </a:moveTo>
                    <a:cubicBezTo>
                      <a:pt x="3106" y="4652"/>
                      <a:pt x="3045" y="4806"/>
                      <a:pt x="3045" y="5002"/>
                    </a:cubicBezTo>
                    <a:cubicBezTo>
                      <a:pt x="3045" y="5199"/>
                      <a:pt x="3106" y="5361"/>
                      <a:pt x="3180" y="5361"/>
                    </a:cubicBezTo>
                    <a:cubicBezTo>
                      <a:pt x="3253" y="5361"/>
                      <a:pt x="3311" y="5199"/>
                      <a:pt x="3311" y="5002"/>
                    </a:cubicBezTo>
                    <a:cubicBezTo>
                      <a:pt x="3311" y="4806"/>
                      <a:pt x="3253" y="4652"/>
                      <a:pt x="3180" y="4652"/>
                    </a:cubicBezTo>
                    <a:close/>
                    <a:moveTo>
                      <a:pt x="6665" y="4652"/>
                    </a:moveTo>
                    <a:cubicBezTo>
                      <a:pt x="6591" y="4652"/>
                      <a:pt x="6529" y="4806"/>
                      <a:pt x="6529" y="5002"/>
                    </a:cubicBezTo>
                    <a:cubicBezTo>
                      <a:pt x="6529" y="5199"/>
                      <a:pt x="6591" y="5361"/>
                      <a:pt x="6665" y="5361"/>
                    </a:cubicBezTo>
                    <a:cubicBezTo>
                      <a:pt x="6738" y="5361"/>
                      <a:pt x="6796" y="5199"/>
                      <a:pt x="6796" y="5002"/>
                    </a:cubicBezTo>
                    <a:cubicBezTo>
                      <a:pt x="6796" y="4806"/>
                      <a:pt x="6738" y="4652"/>
                      <a:pt x="6665" y="4652"/>
                    </a:cubicBezTo>
                    <a:close/>
                    <a:moveTo>
                      <a:pt x="7966" y="4652"/>
                    </a:moveTo>
                    <a:cubicBezTo>
                      <a:pt x="7892" y="4652"/>
                      <a:pt x="7835" y="4806"/>
                      <a:pt x="7835" y="5002"/>
                    </a:cubicBezTo>
                    <a:cubicBezTo>
                      <a:pt x="7835" y="5199"/>
                      <a:pt x="7892" y="5361"/>
                      <a:pt x="7966" y="5361"/>
                    </a:cubicBezTo>
                    <a:cubicBezTo>
                      <a:pt x="8040" y="5361"/>
                      <a:pt x="8100" y="5199"/>
                      <a:pt x="8100" y="5002"/>
                    </a:cubicBezTo>
                    <a:cubicBezTo>
                      <a:pt x="8100" y="4806"/>
                      <a:pt x="8040" y="4652"/>
                      <a:pt x="7966" y="4652"/>
                    </a:cubicBezTo>
                    <a:close/>
                    <a:moveTo>
                      <a:pt x="8403" y="4652"/>
                    </a:moveTo>
                    <a:cubicBezTo>
                      <a:pt x="8330" y="4652"/>
                      <a:pt x="8268" y="4806"/>
                      <a:pt x="8268" y="5002"/>
                    </a:cubicBezTo>
                    <a:cubicBezTo>
                      <a:pt x="8268" y="5199"/>
                      <a:pt x="8330" y="5361"/>
                      <a:pt x="8403" y="5361"/>
                    </a:cubicBezTo>
                    <a:cubicBezTo>
                      <a:pt x="8477" y="5361"/>
                      <a:pt x="8535" y="5199"/>
                      <a:pt x="8535" y="5002"/>
                    </a:cubicBezTo>
                    <a:cubicBezTo>
                      <a:pt x="8535" y="4806"/>
                      <a:pt x="8477" y="4652"/>
                      <a:pt x="8403" y="4652"/>
                    </a:cubicBezTo>
                    <a:close/>
                    <a:moveTo>
                      <a:pt x="9267" y="4652"/>
                    </a:moveTo>
                    <a:cubicBezTo>
                      <a:pt x="9194" y="4652"/>
                      <a:pt x="9136" y="4806"/>
                      <a:pt x="9136" y="5002"/>
                    </a:cubicBezTo>
                    <a:cubicBezTo>
                      <a:pt x="9136" y="5199"/>
                      <a:pt x="9194" y="5361"/>
                      <a:pt x="9267" y="5361"/>
                    </a:cubicBezTo>
                    <a:cubicBezTo>
                      <a:pt x="9341" y="5361"/>
                      <a:pt x="9403" y="5199"/>
                      <a:pt x="9403" y="5002"/>
                    </a:cubicBezTo>
                    <a:cubicBezTo>
                      <a:pt x="9403" y="4806"/>
                      <a:pt x="9341" y="4652"/>
                      <a:pt x="9267" y="4652"/>
                    </a:cubicBezTo>
                    <a:close/>
                    <a:moveTo>
                      <a:pt x="9705" y="4652"/>
                    </a:moveTo>
                    <a:cubicBezTo>
                      <a:pt x="9631" y="4652"/>
                      <a:pt x="9571" y="4806"/>
                      <a:pt x="9571" y="5002"/>
                    </a:cubicBezTo>
                    <a:cubicBezTo>
                      <a:pt x="9571" y="5199"/>
                      <a:pt x="9631" y="5361"/>
                      <a:pt x="9705" y="5361"/>
                    </a:cubicBezTo>
                    <a:cubicBezTo>
                      <a:pt x="9778" y="5361"/>
                      <a:pt x="9836" y="5199"/>
                      <a:pt x="9836" y="5002"/>
                    </a:cubicBezTo>
                    <a:cubicBezTo>
                      <a:pt x="9836" y="4806"/>
                      <a:pt x="9778" y="4652"/>
                      <a:pt x="9705" y="4652"/>
                    </a:cubicBezTo>
                    <a:close/>
                    <a:moveTo>
                      <a:pt x="10139" y="4652"/>
                    </a:moveTo>
                    <a:cubicBezTo>
                      <a:pt x="10065" y="4652"/>
                      <a:pt x="10004" y="4806"/>
                      <a:pt x="10004" y="5002"/>
                    </a:cubicBezTo>
                    <a:cubicBezTo>
                      <a:pt x="10004" y="5199"/>
                      <a:pt x="10065" y="5361"/>
                      <a:pt x="10139" y="5361"/>
                    </a:cubicBezTo>
                    <a:cubicBezTo>
                      <a:pt x="10213" y="5361"/>
                      <a:pt x="10270" y="5199"/>
                      <a:pt x="10270" y="5002"/>
                    </a:cubicBezTo>
                    <a:cubicBezTo>
                      <a:pt x="10270" y="4806"/>
                      <a:pt x="10213" y="4652"/>
                      <a:pt x="10139" y="4652"/>
                    </a:cubicBezTo>
                    <a:close/>
                    <a:moveTo>
                      <a:pt x="10574" y="4652"/>
                    </a:moveTo>
                    <a:cubicBezTo>
                      <a:pt x="10501" y="4652"/>
                      <a:pt x="10443" y="4806"/>
                      <a:pt x="10443" y="5002"/>
                    </a:cubicBezTo>
                    <a:cubicBezTo>
                      <a:pt x="10443" y="5199"/>
                      <a:pt x="10501" y="5361"/>
                      <a:pt x="10574" y="5361"/>
                    </a:cubicBezTo>
                    <a:cubicBezTo>
                      <a:pt x="10648" y="5361"/>
                      <a:pt x="10710" y="5199"/>
                      <a:pt x="10710" y="5002"/>
                    </a:cubicBezTo>
                    <a:cubicBezTo>
                      <a:pt x="10710" y="4806"/>
                      <a:pt x="10648" y="4652"/>
                      <a:pt x="10574" y="4652"/>
                    </a:cubicBezTo>
                    <a:close/>
                    <a:moveTo>
                      <a:pt x="14059" y="4652"/>
                    </a:moveTo>
                    <a:cubicBezTo>
                      <a:pt x="13986" y="4652"/>
                      <a:pt x="13928" y="4806"/>
                      <a:pt x="13928" y="5002"/>
                    </a:cubicBezTo>
                    <a:cubicBezTo>
                      <a:pt x="13928" y="5199"/>
                      <a:pt x="13986" y="5361"/>
                      <a:pt x="14059" y="5361"/>
                    </a:cubicBezTo>
                    <a:cubicBezTo>
                      <a:pt x="14133" y="5361"/>
                      <a:pt x="14195" y="5199"/>
                      <a:pt x="14195" y="5002"/>
                    </a:cubicBezTo>
                    <a:cubicBezTo>
                      <a:pt x="14195" y="4806"/>
                      <a:pt x="14133" y="4652"/>
                      <a:pt x="14059" y="4652"/>
                    </a:cubicBezTo>
                    <a:close/>
                    <a:moveTo>
                      <a:pt x="15367" y="4652"/>
                    </a:moveTo>
                    <a:cubicBezTo>
                      <a:pt x="15293" y="4652"/>
                      <a:pt x="15233" y="4806"/>
                      <a:pt x="15233" y="5002"/>
                    </a:cubicBezTo>
                    <a:cubicBezTo>
                      <a:pt x="15233" y="5199"/>
                      <a:pt x="15293" y="5361"/>
                      <a:pt x="15367" y="5361"/>
                    </a:cubicBezTo>
                    <a:cubicBezTo>
                      <a:pt x="15441" y="5361"/>
                      <a:pt x="15498" y="5199"/>
                      <a:pt x="15498" y="5002"/>
                    </a:cubicBezTo>
                    <a:cubicBezTo>
                      <a:pt x="15498" y="4806"/>
                      <a:pt x="15441" y="4652"/>
                      <a:pt x="15367" y="4652"/>
                    </a:cubicBezTo>
                    <a:close/>
                    <a:moveTo>
                      <a:pt x="15798" y="4652"/>
                    </a:moveTo>
                    <a:cubicBezTo>
                      <a:pt x="15724" y="4652"/>
                      <a:pt x="15667" y="4806"/>
                      <a:pt x="15667" y="5002"/>
                    </a:cubicBezTo>
                    <a:cubicBezTo>
                      <a:pt x="15667" y="5199"/>
                      <a:pt x="15724" y="5361"/>
                      <a:pt x="15798" y="5361"/>
                    </a:cubicBezTo>
                    <a:cubicBezTo>
                      <a:pt x="15871" y="5361"/>
                      <a:pt x="15933" y="5199"/>
                      <a:pt x="15933" y="5002"/>
                    </a:cubicBezTo>
                    <a:cubicBezTo>
                      <a:pt x="15933" y="4806"/>
                      <a:pt x="15871" y="4652"/>
                      <a:pt x="15798" y="4652"/>
                    </a:cubicBezTo>
                    <a:close/>
                    <a:moveTo>
                      <a:pt x="1004" y="5809"/>
                    </a:moveTo>
                    <a:cubicBezTo>
                      <a:pt x="930" y="5809"/>
                      <a:pt x="873" y="5974"/>
                      <a:pt x="873" y="6171"/>
                    </a:cubicBezTo>
                    <a:cubicBezTo>
                      <a:pt x="873" y="6367"/>
                      <a:pt x="930" y="6521"/>
                      <a:pt x="1004" y="6521"/>
                    </a:cubicBezTo>
                    <a:cubicBezTo>
                      <a:pt x="1077" y="6521"/>
                      <a:pt x="1139" y="6367"/>
                      <a:pt x="1139" y="6171"/>
                    </a:cubicBezTo>
                    <a:cubicBezTo>
                      <a:pt x="1139" y="5974"/>
                      <a:pt x="1077" y="5809"/>
                      <a:pt x="1004" y="5809"/>
                    </a:cubicBezTo>
                    <a:close/>
                    <a:moveTo>
                      <a:pt x="1878" y="5809"/>
                    </a:moveTo>
                    <a:cubicBezTo>
                      <a:pt x="1805" y="5809"/>
                      <a:pt x="1743" y="5974"/>
                      <a:pt x="1743" y="6171"/>
                    </a:cubicBezTo>
                    <a:cubicBezTo>
                      <a:pt x="1743" y="6367"/>
                      <a:pt x="1805" y="6521"/>
                      <a:pt x="1878" y="6521"/>
                    </a:cubicBezTo>
                    <a:cubicBezTo>
                      <a:pt x="1952" y="6521"/>
                      <a:pt x="2010" y="6367"/>
                      <a:pt x="2010" y="6171"/>
                    </a:cubicBezTo>
                    <a:cubicBezTo>
                      <a:pt x="2010" y="5974"/>
                      <a:pt x="1952" y="5809"/>
                      <a:pt x="1878" y="5809"/>
                    </a:cubicBezTo>
                    <a:close/>
                    <a:moveTo>
                      <a:pt x="2311" y="5809"/>
                    </a:moveTo>
                    <a:cubicBezTo>
                      <a:pt x="2238" y="5809"/>
                      <a:pt x="2177" y="5974"/>
                      <a:pt x="2177" y="6171"/>
                    </a:cubicBezTo>
                    <a:cubicBezTo>
                      <a:pt x="2177" y="6367"/>
                      <a:pt x="2238" y="6521"/>
                      <a:pt x="2311" y="6521"/>
                    </a:cubicBezTo>
                    <a:cubicBezTo>
                      <a:pt x="2385" y="6521"/>
                      <a:pt x="2443" y="6367"/>
                      <a:pt x="2443" y="6171"/>
                    </a:cubicBezTo>
                    <a:cubicBezTo>
                      <a:pt x="2443" y="5974"/>
                      <a:pt x="2385" y="5809"/>
                      <a:pt x="2311" y="5809"/>
                    </a:cubicBezTo>
                    <a:close/>
                    <a:moveTo>
                      <a:pt x="2742" y="5809"/>
                    </a:moveTo>
                    <a:cubicBezTo>
                      <a:pt x="2669" y="5809"/>
                      <a:pt x="2611" y="5974"/>
                      <a:pt x="2611" y="6171"/>
                    </a:cubicBezTo>
                    <a:cubicBezTo>
                      <a:pt x="2611" y="6367"/>
                      <a:pt x="2669" y="6521"/>
                      <a:pt x="2742" y="6521"/>
                    </a:cubicBezTo>
                    <a:cubicBezTo>
                      <a:pt x="2816" y="6521"/>
                      <a:pt x="2878" y="6367"/>
                      <a:pt x="2878" y="6171"/>
                    </a:cubicBezTo>
                    <a:cubicBezTo>
                      <a:pt x="2878" y="5974"/>
                      <a:pt x="2816" y="5809"/>
                      <a:pt x="2742" y="5809"/>
                    </a:cubicBezTo>
                    <a:close/>
                    <a:moveTo>
                      <a:pt x="3180" y="5809"/>
                    </a:moveTo>
                    <a:cubicBezTo>
                      <a:pt x="3106" y="5809"/>
                      <a:pt x="3045" y="5974"/>
                      <a:pt x="3045" y="6171"/>
                    </a:cubicBezTo>
                    <a:cubicBezTo>
                      <a:pt x="3045" y="6367"/>
                      <a:pt x="3106" y="6521"/>
                      <a:pt x="3180" y="6521"/>
                    </a:cubicBezTo>
                    <a:cubicBezTo>
                      <a:pt x="3253" y="6521"/>
                      <a:pt x="3311" y="6367"/>
                      <a:pt x="3311" y="6171"/>
                    </a:cubicBezTo>
                    <a:cubicBezTo>
                      <a:pt x="3311" y="5974"/>
                      <a:pt x="3253" y="5809"/>
                      <a:pt x="3180" y="5809"/>
                    </a:cubicBezTo>
                    <a:close/>
                    <a:moveTo>
                      <a:pt x="3614" y="5809"/>
                    </a:moveTo>
                    <a:cubicBezTo>
                      <a:pt x="3540" y="5809"/>
                      <a:pt x="3479" y="5974"/>
                      <a:pt x="3479" y="6171"/>
                    </a:cubicBezTo>
                    <a:cubicBezTo>
                      <a:pt x="3479" y="6367"/>
                      <a:pt x="3540" y="6521"/>
                      <a:pt x="3614" y="6521"/>
                    </a:cubicBezTo>
                    <a:cubicBezTo>
                      <a:pt x="3688" y="6521"/>
                      <a:pt x="3745" y="6367"/>
                      <a:pt x="3745" y="6171"/>
                    </a:cubicBezTo>
                    <a:cubicBezTo>
                      <a:pt x="3745" y="5974"/>
                      <a:pt x="3688" y="5809"/>
                      <a:pt x="3614" y="5809"/>
                    </a:cubicBezTo>
                    <a:close/>
                    <a:moveTo>
                      <a:pt x="4049" y="5809"/>
                    </a:moveTo>
                    <a:cubicBezTo>
                      <a:pt x="3976" y="5809"/>
                      <a:pt x="3918" y="5974"/>
                      <a:pt x="3918" y="6171"/>
                    </a:cubicBezTo>
                    <a:cubicBezTo>
                      <a:pt x="3918" y="6367"/>
                      <a:pt x="3976" y="6521"/>
                      <a:pt x="4049" y="6521"/>
                    </a:cubicBezTo>
                    <a:cubicBezTo>
                      <a:pt x="4123" y="6521"/>
                      <a:pt x="4185" y="6367"/>
                      <a:pt x="4185" y="6171"/>
                    </a:cubicBezTo>
                    <a:cubicBezTo>
                      <a:pt x="4185" y="5974"/>
                      <a:pt x="4123" y="5809"/>
                      <a:pt x="4049" y="5809"/>
                    </a:cubicBezTo>
                    <a:close/>
                    <a:moveTo>
                      <a:pt x="4492" y="5809"/>
                    </a:moveTo>
                    <a:cubicBezTo>
                      <a:pt x="4418" y="5809"/>
                      <a:pt x="4361" y="5974"/>
                      <a:pt x="4361" y="6171"/>
                    </a:cubicBezTo>
                    <a:cubicBezTo>
                      <a:pt x="4361" y="6367"/>
                      <a:pt x="4418" y="6521"/>
                      <a:pt x="4492" y="6521"/>
                    </a:cubicBezTo>
                    <a:cubicBezTo>
                      <a:pt x="4565" y="6521"/>
                      <a:pt x="4626" y="6367"/>
                      <a:pt x="4626" y="6171"/>
                    </a:cubicBezTo>
                    <a:cubicBezTo>
                      <a:pt x="4626" y="5974"/>
                      <a:pt x="4565" y="5809"/>
                      <a:pt x="4492" y="5809"/>
                    </a:cubicBezTo>
                    <a:close/>
                    <a:moveTo>
                      <a:pt x="6665" y="5809"/>
                    </a:moveTo>
                    <a:cubicBezTo>
                      <a:pt x="6591" y="5809"/>
                      <a:pt x="6529" y="5974"/>
                      <a:pt x="6529" y="6171"/>
                    </a:cubicBezTo>
                    <a:cubicBezTo>
                      <a:pt x="6529" y="6367"/>
                      <a:pt x="6591" y="6521"/>
                      <a:pt x="6665" y="6521"/>
                    </a:cubicBezTo>
                    <a:cubicBezTo>
                      <a:pt x="6738" y="6521"/>
                      <a:pt x="6796" y="6367"/>
                      <a:pt x="6796" y="6171"/>
                    </a:cubicBezTo>
                    <a:cubicBezTo>
                      <a:pt x="6796" y="5974"/>
                      <a:pt x="6738" y="5809"/>
                      <a:pt x="6665" y="5809"/>
                    </a:cubicBezTo>
                    <a:close/>
                    <a:moveTo>
                      <a:pt x="7094" y="5809"/>
                    </a:moveTo>
                    <a:cubicBezTo>
                      <a:pt x="7020" y="5809"/>
                      <a:pt x="6958" y="5974"/>
                      <a:pt x="6958" y="6171"/>
                    </a:cubicBezTo>
                    <a:cubicBezTo>
                      <a:pt x="6958" y="6367"/>
                      <a:pt x="7020" y="6521"/>
                      <a:pt x="7094" y="6521"/>
                    </a:cubicBezTo>
                    <a:cubicBezTo>
                      <a:pt x="7167" y="6521"/>
                      <a:pt x="7225" y="6367"/>
                      <a:pt x="7225" y="6171"/>
                    </a:cubicBezTo>
                    <a:cubicBezTo>
                      <a:pt x="7225" y="5974"/>
                      <a:pt x="7167" y="5809"/>
                      <a:pt x="7094" y="5809"/>
                    </a:cubicBezTo>
                    <a:close/>
                    <a:moveTo>
                      <a:pt x="7529" y="5809"/>
                    </a:moveTo>
                    <a:cubicBezTo>
                      <a:pt x="7455" y="5809"/>
                      <a:pt x="7398" y="5974"/>
                      <a:pt x="7398" y="6171"/>
                    </a:cubicBezTo>
                    <a:cubicBezTo>
                      <a:pt x="7398" y="6367"/>
                      <a:pt x="7455" y="6521"/>
                      <a:pt x="7529" y="6521"/>
                    </a:cubicBezTo>
                    <a:cubicBezTo>
                      <a:pt x="7602" y="6521"/>
                      <a:pt x="7664" y="6367"/>
                      <a:pt x="7664" y="6171"/>
                    </a:cubicBezTo>
                    <a:cubicBezTo>
                      <a:pt x="7664" y="5974"/>
                      <a:pt x="7602" y="5809"/>
                      <a:pt x="7529" y="5809"/>
                    </a:cubicBezTo>
                    <a:close/>
                    <a:moveTo>
                      <a:pt x="7966" y="5809"/>
                    </a:moveTo>
                    <a:cubicBezTo>
                      <a:pt x="7892" y="5809"/>
                      <a:pt x="7835" y="5974"/>
                      <a:pt x="7835" y="6171"/>
                    </a:cubicBezTo>
                    <a:cubicBezTo>
                      <a:pt x="7835" y="6367"/>
                      <a:pt x="7892" y="6521"/>
                      <a:pt x="7966" y="6521"/>
                    </a:cubicBezTo>
                    <a:cubicBezTo>
                      <a:pt x="8040" y="6521"/>
                      <a:pt x="8100" y="6367"/>
                      <a:pt x="8100" y="6171"/>
                    </a:cubicBezTo>
                    <a:cubicBezTo>
                      <a:pt x="8100" y="5974"/>
                      <a:pt x="8040" y="5809"/>
                      <a:pt x="7966" y="5809"/>
                    </a:cubicBezTo>
                    <a:close/>
                    <a:moveTo>
                      <a:pt x="8403" y="5809"/>
                    </a:moveTo>
                    <a:cubicBezTo>
                      <a:pt x="8330" y="5809"/>
                      <a:pt x="8268" y="5974"/>
                      <a:pt x="8268" y="6171"/>
                    </a:cubicBezTo>
                    <a:cubicBezTo>
                      <a:pt x="8268" y="6367"/>
                      <a:pt x="8330" y="6521"/>
                      <a:pt x="8403" y="6521"/>
                    </a:cubicBezTo>
                    <a:cubicBezTo>
                      <a:pt x="8477" y="6521"/>
                      <a:pt x="8535" y="6367"/>
                      <a:pt x="8535" y="6171"/>
                    </a:cubicBezTo>
                    <a:cubicBezTo>
                      <a:pt x="8535" y="5974"/>
                      <a:pt x="8477" y="5809"/>
                      <a:pt x="8403" y="5809"/>
                    </a:cubicBezTo>
                    <a:close/>
                    <a:moveTo>
                      <a:pt x="8837" y="5809"/>
                    </a:moveTo>
                    <a:cubicBezTo>
                      <a:pt x="8763" y="5809"/>
                      <a:pt x="8702" y="5974"/>
                      <a:pt x="8702" y="6171"/>
                    </a:cubicBezTo>
                    <a:cubicBezTo>
                      <a:pt x="8702" y="6367"/>
                      <a:pt x="8763" y="6521"/>
                      <a:pt x="8837" y="6521"/>
                    </a:cubicBezTo>
                    <a:cubicBezTo>
                      <a:pt x="8910" y="6521"/>
                      <a:pt x="8968" y="6367"/>
                      <a:pt x="8968" y="6171"/>
                    </a:cubicBezTo>
                    <a:cubicBezTo>
                      <a:pt x="8968" y="5974"/>
                      <a:pt x="8910" y="5809"/>
                      <a:pt x="8837" y="5809"/>
                    </a:cubicBezTo>
                    <a:close/>
                    <a:moveTo>
                      <a:pt x="9267" y="5809"/>
                    </a:moveTo>
                    <a:cubicBezTo>
                      <a:pt x="9194" y="5809"/>
                      <a:pt x="9136" y="5974"/>
                      <a:pt x="9136" y="6171"/>
                    </a:cubicBezTo>
                    <a:cubicBezTo>
                      <a:pt x="9136" y="6367"/>
                      <a:pt x="9194" y="6521"/>
                      <a:pt x="9267" y="6521"/>
                    </a:cubicBezTo>
                    <a:cubicBezTo>
                      <a:pt x="9341" y="6521"/>
                      <a:pt x="9403" y="6367"/>
                      <a:pt x="9403" y="6171"/>
                    </a:cubicBezTo>
                    <a:cubicBezTo>
                      <a:pt x="9403" y="5974"/>
                      <a:pt x="9341" y="5809"/>
                      <a:pt x="9267" y="5809"/>
                    </a:cubicBezTo>
                    <a:close/>
                    <a:moveTo>
                      <a:pt x="9705" y="5809"/>
                    </a:moveTo>
                    <a:cubicBezTo>
                      <a:pt x="9631" y="5809"/>
                      <a:pt x="9571" y="5974"/>
                      <a:pt x="9571" y="6171"/>
                    </a:cubicBezTo>
                    <a:cubicBezTo>
                      <a:pt x="9571" y="6367"/>
                      <a:pt x="9631" y="6521"/>
                      <a:pt x="9705" y="6521"/>
                    </a:cubicBezTo>
                    <a:cubicBezTo>
                      <a:pt x="9778" y="6521"/>
                      <a:pt x="9836" y="6367"/>
                      <a:pt x="9836" y="6171"/>
                    </a:cubicBezTo>
                    <a:cubicBezTo>
                      <a:pt x="9836" y="5974"/>
                      <a:pt x="9778" y="5809"/>
                      <a:pt x="9705" y="5809"/>
                    </a:cubicBezTo>
                    <a:close/>
                    <a:moveTo>
                      <a:pt x="10139" y="5809"/>
                    </a:moveTo>
                    <a:cubicBezTo>
                      <a:pt x="10065" y="5809"/>
                      <a:pt x="10004" y="5974"/>
                      <a:pt x="10004" y="6171"/>
                    </a:cubicBezTo>
                    <a:cubicBezTo>
                      <a:pt x="10004" y="6367"/>
                      <a:pt x="10065" y="6521"/>
                      <a:pt x="10139" y="6521"/>
                    </a:cubicBezTo>
                    <a:cubicBezTo>
                      <a:pt x="10213" y="6521"/>
                      <a:pt x="10270" y="6367"/>
                      <a:pt x="10270" y="6171"/>
                    </a:cubicBezTo>
                    <a:cubicBezTo>
                      <a:pt x="10270" y="5974"/>
                      <a:pt x="10213" y="5809"/>
                      <a:pt x="10139" y="5809"/>
                    </a:cubicBezTo>
                    <a:close/>
                    <a:moveTo>
                      <a:pt x="10574" y="5809"/>
                    </a:moveTo>
                    <a:cubicBezTo>
                      <a:pt x="10501" y="5809"/>
                      <a:pt x="10443" y="5974"/>
                      <a:pt x="10443" y="6171"/>
                    </a:cubicBezTo>
                    <a:cubicBezTo>
                      <a:pt x="10443" y="6367"/>
                      <a:pt x="10501" y="6521"/>
                      <a:pt x="10574" y="6521"/>
                    </a:cubicBezTo>
                    <a:cubicBezTo>
                      <a:pt x="10648" y="6521"/>
                      <a:pt x="10710" y="6367"/>
                      <a:pt x="10710" y="6171"/>
                    </a:cubicBezTo>
                    <a:cubicBezTo>
                      <a:pt x="10710" y="5974"/>
                      <a:pt x="10648" y="5809"/>
                      <a:pt x="10574" y="5809"/>
                    </a:cubicBezTo>
                    <a:close/>
                    <a:moveTo>
                      <a:pt x="11017" y="5809"/>
                    </a:moveTo>
                    <a:cubicBezTo>
                      <a:pt x="10943" y="5809"/>
                      <a:pt x="10886" y="5974"/>
                      <a:pt x="10886" y="6171"/>
                    </a:cubicBezTo>
                    <a:cubicBezTo>
                      <a:pt x="10886" y="6367"/>
                      <a:pt x="10943" y="6521"/>
                      <a:pt x="11017" y="6521"/>
                    </a:cubicBezTo>
                    <a:cubicBezTo>
                      <a:pt x="11091" y="6521"/>
                      <a:pt x="11151" y="6367"/>
                      <a:pt x="11151" y="6171"/>
                    </a:cubicBezTo>
                    <a:cubicBezTo>
                      <a:pt x="11151" y="5974"/>
                      <a:pt x="11091" y="5809"/>
                      <a:pt x="11017" y="5809"/>
                    </a:cubicBezTo>
                    <a:close/>
                    <a:moveTo>
                      <a:pt x="11887" y="5809"/>
                    </a:moveTo>
                    <a:cubicBezTo>
                      <a:pt x="11814" y="5809"/>
                      <a:pt x="11753" y="5974"/>
                      <a:pt x="11753" y="6171"/>
                    </a:cubicBezTo>
                    <a:cubicBezTo>
                      <a:pt x="11753" y="6367"/>
                      <a:pt x="11814" y="6521"/>
                      <a:pt x="11887" y="6521"/>
                    </a:cubicBezTo>
                    <a:cubicBezTo>
                      <a:pt x="11961" y="6521"/>
                      <a:pt x="12018" y="6367"/>
                      <a:pt x="12018" y="6171"/>
                    </a:cubicBezTo>
                    <a:cubicBezTo>
                      <a:pt x="12018" y="5974"/>
                      <a:pt x="11961" y="5809"/>
                      <a:pt x="11887" y="5809"/>
                    </a:cubicBezTo>
                    <a:close/>
                    <a:moveTo>
                      <a:pt x="12318" y="5809"/>
                    </a:moveTo>
                    <a:cubicBezTo>
                      <a:pt x="12245" y="5809"/>
                      <a:pt x="12187" y="5974"/>
                      <a:pt x="12187" y="6171"/>
                    </a:cubicBezTo>
                    <a:cubicBezTo>
                      <a:pt x="12187" y="6367"/>
                      <a:pt x="12245" y="6521"/>
                      <a:pt x="12318" y="6521"/>
                    </a:cubicBezTo>
                    <a:cubicBezTo>
                      <a:pt x="12392" y="6521"/>
                      <a:pt x="12454" y="6367"/>
                      <a:pt x="12454" y="6171"/>
                    </a:cubicBezTo>
                    <a:cubicBezTo>
                      <a:pt x="12454" y="5974"/>
                      <a:pt x="12392" y="5809"/>
                      <a:pt x="12318" y="5809"/>
                    </a:cubicBezTo>
                    <a:close/>
                    <a:moveTo>
                      <a:pt x="12756" y="5809"/>
                    </a:moveTo>
                    <a:cubicBezTo>
                      <a:pt x="12682" y="5809"/>
                      <a:pt x="12621" y="5974"/>
                      <a:pt x="12621" y="6171"/>
                    </a:cubicBezTo>
                    <a:cubicBezTo>
                      <a:pt x="12621" y="6367"/>
                      <a:pt x="12682" y="6521"/>
                      <a:pt x="12756" y="6521"/>
                    </a:cubicBezTo>
                    <a:cubicBezTo>
                      <a:pt x="12829" y="6521"/>
                      <a:pt x="12887" y="6367"/>
                      <a:pt x="12887" y="6171"/>
                    </a:cubicBezTo>
                    <a:cubicBezTo>
                      <a:pt x="12887" y="5974"/>
                      <a:pt x="12829" y="5809"/>
                      <a:pt x="12756" y="5809"/>
                    </a:cubicBezTo>
                    <a:close/>
                    <a:moveTo>
                      <a:pt x="13190" y="5809"/>
                    </a:moveTo>
                    <a:cubicBezTo>
                      <a:pt x="13116" y="5809"/>
                      <a:pt x="13054" y="5974"/>
                      <a:pt x="13054" y="6171"/>
                    </a:cubicBezTo>
                    <a:cubicBezTo>
                      <a:pt x="13054" y="6367"/>
                      <a:pt x="13116" y="6521"/>
                      <a:pt x="13190" y="6521"/>
                    </a:cubicBezTo>
                    <a:cubicBezTo>
                      <a:pt x="13263" y="6521"/>
                      <a:pt x="13321" y="6367"/>
                      <a:pt x="13321" y="6171"/>
                    </a:cubicBezTo>
                    <a:cubicBezTo>
                      <a:pt x="13321" y="5974"/>
                      <a:pt x="13263" y="5809"/>
                      <a:pt x="13190" y="5809"/>
                    </a:cubicBezTo>
                    <a:close/>
                    <a:moveTo>
                      <a:pt x="13624" y="5809"/>
                    </a:moveTo>
                    <a:cubicBezTo>
                      <a:pt x="13550" y="5809"/>
                      <a:pt x="13489" y="5974"/>
                      <a:pt x="13489" y="6171"/>
                    </a:cubicBezTo>
                    <a:cubicBezTo>
                      <a:pt x="13489" y="6367"/>
                      <a:pt x="13550" y="6521"/>
                      <a:pt x="13624" y="6521"/>
                    </a:cubicBezTo>
                    <a:cubicBezTo>
                      <a:pt x="13698" y="6521"/>
                      <a:pt x="13755" y="6367"/>
                      <a:pt x="13755" y="6171"/>
                    </a:cubicBezTo>
                    <a:cubicBezTo>
                      <a:pt x="13755" y="5974"/>
                      <a:pt x="13698" y="5809"/>
                      <a:pt x="13624" y="5809"/>
                    </a:cubicBezTo>
                    <a:close/>
                    <a:moveTo>
                      <a:pt x="14059" y="5809"/>
                    </a:moveTo>
                    <a:cubicBezTo>
                      <a:pt x="13986" y="5809"/>
                      <a:pt x="13928" y="5974"/>
                      <a:pt x="13928" y="6171"/>
                    </a:cubicBezTo>
                    <a:cubicBezTo>
                      <a:pt x="13928" y="6367"/>
                      <a:pt x="13986" y="6521"/>
                      <a:pt x="14059" y="6521"/>
                    </a:cubicBezTo>
                    <a:cubicBezTo>
                      <a:pt x="14133" y="6521"/>
                      <a:pt x="14195" y="6367"/>
                      <a:pt x="14195" y="6171"/>
                    </a:cubicBezTo>
                    <a:cubicBezTo>
                      <a:pt x="14195" y="5974"/>
                      <a:pt x="14133" y="5809"/>
                      <a:pt x="14059" y="5809"/>
                    </a:cubicBezTo>
                    <a:close/>
                    <a:moveTo>
                      <a:pt x="15367" y="5809"/>
                    </a:moveTo>
                    <a:cubicBezTo>
                      <a:pt x="15293" y="5809"/>
                      <a:pt x="15233" y="5974"/>
                      <a:pt x="15233" y="6171"/>
                    </a:cubicBezTo>
                    <a:cubicBezTo>
                      <a:pt x="15233" y="6367"/>
                      <a:pt x="15293" y="6521"/>
                      <a:pt x="15367" y="6521"/>
                    </a:cubicBezTo>
                    <a:cubicBezTo>
                      <a:pt x="15441" y="6521"/>
                      <a:pt x="15498" y="6367"/>
                      <a:pt x="15498" y="6171"/>
                    </a:cubicBezTo>
                    <a:cubicBezTo>
                      <a:pt x="15498" y="5974"/>
                      <a:pt x="15441" y="5809"/>
                      <a:pt x="15367" y="5809"/>
                    </a:cubicBezTo>
                    <a:close/>
                    <a:moveTo>
                      <a:pt x="15798" y="5809"/>
                    </a:moveTo>
                    <a:cubicBezTo>
                      <a:pt x="15724" y="5809"/>
                      <a:pt x="15667" y="5974"/>
                      <a:pt x="15667" y="6171"/>
                    </a:cubicBezTo>
                    <a:cubicBezTo>
                      <a:pt x="15667" y="6367"/>
                      <a:pt x="15724" y="6521"/>
                      <a:pt x="15798" y="6521"/>
                    </a:cubicBezTo>
                    <a:cubicBezTo>
                      <a:pt x="15871" y="6521"/>
                      <a:pt x="15933" y="6367"/>
                      <a:pt x="15933" y="6171"/>
                    </a:cubicBezTo>
                    <a:cubicBezTo>
                      <a:pt x="15933" y="5974"/>
                      <a:pt x="15871" y="5809"/>
                      <a:pt x="15798" y="5809"/>
                    </a:cubicBezTo>
                    <a:close/>
                    <a:moveTo>
                      <a:pt x="1441" y="6974"/>
                    </a:moveTo>
                    <a:cubicBezTo>
                      <a:pt x="1367" y="6974"/>
                      <a:pt x="1310" y="7137"/>
                      <a:pt x="1310" y="7333"/>
                    </a:cubicBezTo>
                    <a:cubicBezTo>
                      <a:pt x="1310" y="7530"/>
                      <a:pt x="1367" y="7695"/>
                      <a:pt x="1441" y="7695"/>
                    </a:cubicBezTo>
                    <a:cubicBezTo>
                      <a:pt x="1515" y="7695"/>
                      <a:pt x="1575" y="7530"/>
                      <a:pt x="1575" y="7333"/>
                    </a:cubicBezTo>
                    <a:cubicBezTo>
                      <a:pt x="1575" y="7136"/>
                      <a:pt x="1515" y="6974"/>
                      <a:pt x="1441" y="6974"/>
                    </a:cubicBezTo>
                    <a:close/>
                    <a:moveTo>
                      <a:pt x="2311" y="6974"/>
                    </a:moveTo>
                    <a:cubicBezTo>
                      <a:pt x="2238" y="6974"/>
                      <a:pt x="2177" y="7136"/>
                      <a:pt x="2177" y="7333"/>
                    </a:cubicBezTo>
                    <a:cubicBezTo>
                      <a:pt x="2177" y="7530"/>
                      <a:pt x="2238" y="7695"/>
                      <a:pt x="2311" y="7695"/>
                    </a:cubicBezTo>
                    <a:cubicBezTo>
                      <a:pt x="2385" y="7695"/>
                      <a:pt x="2443" y="7530"/>
                      <a:pt x="2443" y="7333"/>
                    </a:cubicBezTo>
                    <a:cubicBezTo>
                      <a:pt x="2442" y="7137"/>
                      <a:pt x="2385" y="6974"/>
                      <a:pt x="2311" y="6974"/>
                    </a:cubicBezTo>
                    <a:close/>
                    <a:moveTo>
                      <a:pt x="2742" y="6974"/>
                    </a:moveTo>
                    <a:cubicBezTo>
                      <a:pt x="2669" y="6974"/>
                      <a:pt x="2612" y="7138"/>
                      <a:pt x="2611" y="7333"/>
                    </a:cubicBezTo>
                    <a:cubicBezTo>
                      <a:pt x="2611" y="7530"/>
                      <a:pt x="2669" y="7695"/>
                      <a:pt x="2742" y="7695"/>
                    </a:cubicBezTo>
                    <a:cubicBezTo>
                      <a:pt x="2816" y="7695"/>
                      <a:pt x="2878" y="7530"/>
                      <a:pt x="2878" y="7333"/>
                    </a:cubicBezTo>
                    <a:cubicBezTo>
                      <a:pt x="2878" y="7136"/>
                      <a:pt x="2816" y="6974"/>
                      <a:pt x="2742" y="6974"/>
                    </a:cubicBezTo>
                    <a:close/>
                    <a:moveTo>
                      <a:pt x="3180" y="6974"/>
                    </a:moveTo>
                    <a:cubicBezTo>
                      <a:pt x="3106" y="6974"/>
                      <a:pt x="3045" y="7136"/>
                      <a:pt x="3045" y="7333"/>
                    </a:cubicBezTo>
                    <a:cubicBezTo>
                      <a:pt x="3045" y="7530"/>
                      <a:pt x="3106" y="7695"/>
                      <a:pt x="3180" y="7695"/>
                    </a:cubicBezTo>
                    <a:cubicBezTo>
                      <a:pt x="3253" y="7695"/>
                      <a:pt x="3311" y="7530"/>
                      <a:pt x="3311" y="7333"/>
                    </a:cubicBezTo>
                    <a:cubicBezTo>
                      <a:pt x="3311" y="7137"/>
                      <a:pt x="3253" y="6974"/>
                      <a:pt x="3180" y="6974"/>
                    </a:cubicBezTo>
                    <a:close/>
                    <a:moveTo>
                      <a:pt x="3614" y="6974"/>
                    </a:moveTo>
                    <a:cubicBezTo>
                      <a:pt x="3540" y="6974"/>
                      <a:pt x="3479" y="7136"/>
                      <a:pt x="3479" y="7333"/>
                    </a:cubicBezTo>
                    <a:cubicBezTo>
                      <a:pt x="3479" y="7530"/>
                      <a:pt x="3540" y="7695"/>
                      <a:pt x="3614" y="7695"/>
                    </a:cubicBezTo>
                    <a:cubicBezTo>
                      <a:pt x="3688" y="7695"/>
                      <a:pt x="3745" y="7530"/>
                      <a:pt x="3745" y="7333"/>
                    </a:cubicBezTo>
                    <a:cubicBezTo>
                      <a:pt x="3745" y="7138"/>
                      <a:pt x="3688" y="6974"/>
                      <a:pt x="3614" y="6974"/>
                    </a:cubicBezTo>
                    <a:close/>
                    <a:moveTo>
                      <a:pt x="4049" y="6974"/>
                    </a:moveTo>
                    <a:cubicBezTo>
                      <a:pt x="3976" y="6974"/>
                      <a:pt x="3918" y="7138"/>
                      <a:pt x="3918" y="7333"/>
                    </a:cubicBezTo>
                    <a:cubicBezTo>
                      <a:pt x="3918" y="7530"/>
                      <a:pt x="3976" y="7695"/>
                      <a:pt x="4049" y="7695"/>
                    </a:cubicBezTo>
                    <a:cubicBezTo>
                      <a:pt x="4123" y="7695"/>
                      <a:pt x="4185" y="7530"/>
                      <a:pt x="4185" y="7333"/>
                    </a:cubicBezTo>
                    <a:cubicBezTo>
                      <a:pt x="4185" y="7136"/>
                      <a:pt x="4123" y="6974"/>
                      <a:pt x="4049" y="6974"/>
                    </a:cubicBezTo>
                    <a:close/>
                    <a:moveTo>
                      <a:pt x="4492" y="6974"/>
                    </a:moveTo>
                    <a:cubicBezTo>
                      <a:pt x="4418" y="6974"/>
                      <a:pt x="4361" y="7137"/>
                      <a:pt x="4361" y="7333"/>
                    </a:cubicBezTo>
                    <a:cubicBezTo>
                      <a:pt x="4361" y="7530"/>
                      <a:pt x="4418" y="7695"/>
                      <a:pt x="4492" y="7695"/>
                    </a:cubicBezTo>
                    <a:cubicBezTo>
                      <a:pt x="4565" y="7695"/>
                      <a:pt x="4626" y="7530"/>
                      <a:pt x="4626" y="7333"/>
                    </a:cubicBezTo>
                    <a:cubicBezTo>
                      <a:pt x="4626" y="7136"/>
                      <a:pt x="4565" y="6974"/>
                      <a:pt x="4492" y="6974"/>
                    </a:cubicBezTo>
                    <a:close/>
                    <a:moveTo>
                      <a:pt x="6665" y="6974"/>
                    </a:moveTo>
                    <a:cubicBezTo>
                      <a:pt x="6591" y="6974"/>
                      <a:pt x="6529" y="7136"/>
                      <a:pt x="6529" y="7333"/>
                    </a:cubicBezTo>
                    <a:cubicBezTo>
                      <a:pt x="6529" y="7530"/>
                      <a:pt x="6591" y="7695"/>
                      <a:pt x="6665" y="7695"/>
                    </a:cubicBezTo>
                    <a:cubicBezTo>
                      <a:pt x="6738" y="7695"/>
                      <a:pt x="6796" y="7530"/>
                      <a:pt x="6796" y="7333"/>
                    </a:cubicBezTo>
                    <a:cubicBezTo>
                      <a:pt x="6796" y="7138"/>
                      <a:pt x="6738" y="6974"/>
                      <a:pt x="6665" y="6974"/>
                    </a:cubicBezTo>
                    <a:close/>
                    <a:moveTo>
                      <a:pt x="7094" y="6974"/>
                    </a:moveTo>
                    <a:cubicBezTo>
                      <a:pt x="7020" y="6974"/>
                      <a:pt x="6958" y="7136"/>
                      <a:pt x="6958" y="7333"/>
                    </a:cubicBezTo>
                    <a:cubicBezTo>
                      <a:pt x="6958" y="7530"/>
                      <a:pt x="7020" y="7695"/>
                      <a:pt x="7094" y="7695"/>
                    </a:cubicBezTo>
                    <a:cubicBezTo>
                      <a:pt x="7167" y="7695"/>
                      <a:pt x="7225" y="7530"/>
                      <a:pt x="7225" y="7333"/>
                    </a:cubicBezTo>
                    <a:cubicBezTo>
                      <a:pt x="7224" y="7138"/>
                      <a:pt x="7167" y="6974"/>
                      <a:pt x="7094" y="6974"/>
                    </a:cubicBezTo>
                    <a:close/>
                    <a:moveTo>
                      <a:pt x="7529" y="6974"/>
                    </a:moveTo>
                    <a:cubicBezTo>
                      <a:pt x="7455" y="6974"/>
                      <a:pt x="7398" y="7138"/>
                      <a:pt x="7398" y="7333"/>
                    </a:cubicBezTo>
                    <a:cubicBezTo>
                      <a:pt x="7397" y="7530"/>
                      <a:pt x="7455" y="7695"/>
                      <a:pt x="7529" y="7695"/>
                    </a:cubicBezTo>
                    <a:cubicBezTo>
                      <a:pt x="7602" y="7695"/>
                      <a:pt x="7664" y="7530"/>
                      <a:pt x="7664" y="7333"/>
                    </a:cubicBezTo>
                    <a:cubicBezTo>
                      <a:pt x="7664" y="7136"/>
                      <a:pt x="7602" y="6974"/>
                      <a:pt x="7529" y="6974"/>
                    </a:cubicBezTo>
                    <a:close/>
                    <a:moveTo>
                      <a:pt x="7966" y="6974"/>
                    </a:moveTo>
                    <a:cubicBezTo>
                      <a:pt x="7892" y="6974"/>
                      <a:pt x="7835" y="7137"/>
                      <a:pt x="7835" y="7333"/>
                    </a:cubicBezTo>
                    <a:cubicBezTo>
                      <a:pt x="7835" y="7530"/>
                      <a:pt x="7892" y="7695"/>
                      <a:pt x="7966" y="7695"/>
                    </a:cubicBezTo>
                    <a:cubicBezTo>
                      <a:pt x="8040" y="7695"/>
                      <a:pt x="8100" y="7530"/>
                      <a:pt x="8100" y="7333"/>
                    </a:cubicBezTo>
                    <a:cubicBezTo>
                      <a:pt x="8100" y="7136"/>
                      <a:pt x="8040" y="6974"/>
                      <a:pt x="7966" y="6974"/>
                    </a:cubicBezTo>
                    <a:close/>
                    <a:moveTo>
                      <a:pt x="8403" y="6974"/>
                    </a:moveTo>
                    <a:cubicBezTo>
                      <a:pt x="8330" y="6974"/>
                      <a:pt x="8268" y="7136"/>
                      <a:pt x="8268" y="7333"/>
                    </a:cubicBezTo>
                    <a:cubicBezTo>
                      <a:pt x="8268" y="7530"/>
                      <a:pt x="8330" y="7695"/>
                      <a:pt x="8403" y="7695"/>
                    </a:cubicBezTo>
                    <a:cubicBezTo>
                      <a:pt x="8477" y="7695"/>
                      <a:pt x="8535" y="7530"/>
                      <a:pt x="8535" y="7333"/>
                    </a:cubicBezTo>
                    <a:cubicBezTo>
                      <a:pt x="8534" y="7138"/>
                      <a:pt x="8477" y="6974"/>
                      <a:pt x="8403" y="6974"/>
                    </a:cubicBezTo>
                    <a:close/>
                    <a:moveTo>
                      <a:pt x="8837" y="6974"/>
                    </a:moveTo>
                    <a:cubicBezTo>
                      <a:pt x="8763" y="6974"/>
                      <a:pt x="8702" y="7136"/>
                      <a:pt x="8702" y="7333"/>
                    </a:cubicBezTo>
                    <a:cubicBezTo>
                      <a:pt x="8702" y="7530"/>
                      <a:pt x="8763" y="7695"/>
                      <a:pt x="8837" y="7695"/>
                    </a:cubicBezTo>
                    <a:cubicBezTo>
                      <a:pt x="8910" y="7695"/>
                      <a:pt x="8968" y="7530"/>
                      <a:pt x="8968" y="7333"/>
                    </a:cubicBezTo>
                    <a:cubicBezTo>
                      <a:pt x="8967" y="7137"/>
                      <a:pt x="8910" y="6974"/>
                      <a:pt x="8837" y="6974"/>
                    </a:cubicBezTo>
                    <a:close/>
                    <a:moveTo>
                      <a:pt x="9267" y="6974"/>
                    </a:moveTo>
                    <a:cubicBezTo>
                      <a:pt x="9194" y="6974"/>
                      <a:pt x="9137" y="7138"/>
                      <a:pt x="9136" y="7333"/>
                    </a:cubicBezTo>
                    <a:cubicBezTo>
                      <a:pt x="9136" y="7530"/>
                      <a:pt x="9194" y="7695"/>
                      <a:pt x="9267" y="7695"/>
                    </a:cubicBezTo>
                    <a:cubicBezTo>
                      <a:pt x="9341" y="7695"/>
                      <a:pt x="9403" y="7530"/>
                      <a:pt x="9403" y="7333"/>
                    </a:cubicBezTo>
                    <a:cubicBezTo>
                      <a:pt x="9403" y="7136"/>
                      <a:pt x="9341" y="6974"/>
                      <a:pt x="9267" y="6974"/>
                    </a:cubicBezTo>
                    <a:close/>
                    <a:moveTo>
                      <a:pt x="9705" y="6974"/>
                    </a:moveTo>
                    <a:cubicBezTo>
                      <a:pt x="9631" y="6974"/>
                      <a:pt x="9571" y="7136"/>
                      <a:pt x="9571" y="7333"/>
                    </a:cubicBezTo>
                    <a:cubicBezTo>
                      <a:pt x="9571" y="7530"/>
                      <a:pt x="9631" y="7695"/>
                      <a:pt x="9705" y="7695"/>
                    </a:cubicBezTo>
                    <a:cubicBezTo>
                      <a:pt x="9778" y="7695"/>
                      <a:pt x="9836" y="7530"/>
                      <a:pt x="9836" y="7333"/>
                    </a:cubicBezTo>
                    <a:cubicBezTo>
                      <a:pt x="9836" y="7137"/>
                      <a:pt x="9778" y="6974"/>
                      <a:pt x="9705" y="6974"/>
                    </a:cubicBezTo>
                    <a:close/>
                    <a:moveTo>
                      <a:pt x="10139" y="6974"/>
                    </a:moveTo>
                    <a:cubicBezTo>
                      <a:pt x="10065" y="6974"/>
                      <a:pt x="10004" y="7136"/>
                      <a:pt x="10004" y="7333"/>
                    </a:cubicBezTo>
                    <a:cubicBezTo>
                      <a:pt x="10004" y="7530"/>
                      <a:pt x="10065" y="7695"/>
                      <a:pt x="10139" y="7695"/>
                    </a:cubicBezTo>
                    <a:cubicBezTo>
                      <a:pt x="10213" y="7695"/>
                      <a:pt x="10270" y="7530"/>
                      <a:pt x="10270" y="7333"/>
                    </a:cubicBezTo>
                    <a:cubicBezTo>
                      <a:pt x="10270" y="7138"/>
                      <a:pt x="10213" y="6974"/>
                      <a:pt x="10139" y="6974"/>
                    </a:cubicBezTo>
                    <a:close/>
                    <a:moveTo>
                      <a:pt x="10574" y="6974"/>
                    </a:moveTo>
                    <a:cubicBezTo>
                      <a:pt x="10501" y="6974"/>
                      <a:pt x="10443" y="7138"/>
                      <a:pt x="10443" y="7333"/>
                    </a:cubicBezTo>
                    <a:cubicBezTo>
                      <a:pt x="10443" y="7530"/>
                      <a:pt x="10501" y="7695"/>
                      <a:pt x="10574" y="7695"/>
                    </a:cubicBezTo>
                    <a:cubicBezTo>
                      <a:pt x="10648" y="7695"/>
                      <a:pt x="10710" y="7530"/>
                      <a:pt x="10710" y="7333"/>
                    </a:cubicBezTo>
                    <a:cubicBezTo>
                      <a:pt x="10710" y="7136"/>
                      <a:pt x="10648" y="6974"/>
                      <a:pt x="10574" y="6974"/>
                    </a:cubicBezTo>
                    <a:close/>
                    <a:moveTo>
                      <a:pt x="12756" y="6974"/>
                    </a:moveTo>
                    <a:cubicBezTo>
                      <a:pt x="12682" y="6974"/>
                      <a:pt x="12621" y="7136"/>
                      <a:pt x="12621" y="7333"/>
                    </a:cubicBezTo>
                    <a:cubicBezTo>
                      <a:pt x="12621" y="7530"/>
                      <a:pt x="12682" y="7695"/>
                      <a:pt x="12756" y="7695"/>
                    </a:cubicBezTo>
                    <a:cubicBezTo>
                      <a:pt x="12829" y="7695"/>
                      <a:pt x="12887" y="7530"/>
                      <a:pt x="12887" y="7333"/>
                    </a:cubicBezTo>
                    <a:cubicBezTo>
                      <a:pt x="12886" y="7137"/>
                      <a:pt x="12829" y="6974"/>
                      <a:pt x="12756" y="6974"/>
                    </a:cubicBezTo>
                    <a:close/>
                    <a:moveTo>
                      <a:pt x="14934" y="6974"/>
                    </a:moveTo>
                    <a:cubicBezTo>
                      <a:pt x="14860" y="6974"/>
                      <a:pt x="14798" y="7136"/>
                      <a:pt x="14798" y="7333"/>
                    </a:cubicBezTo>
                    <a:cubicBezTo>
                      <a:pt x="14798" y="7530"/>
                      <a:pt x="14860" y="7695"/>
                      <a:pt x="14934" y="7695"/>
                    </a:cubicBezTo>
                    <a:cubicBezTo>
                      <a:pt x="15008" y="7695"/>
                      <a:pt x="15065" y="7530"/>
                      <a:pt x="15065" y="7333"/>
                    </a:cubicBezTo>
                    <a:cubicBezTo>
                      <a:pt x="15065" y="7138"/>
                      <a:pt x="15008" y="6974"/>
                      <a:pt x="14934" y="6974"/>
                    </a:cubicBezTo>
                    <a:close/>
                    <a:moveTo>
                      <a:pt x="15367" y="6974"/>
                    </a:moveTo>
                    <a:cubicBezTo>
                      <a:pt x="15293" y="6974"/>
                      <a:pt x="15233" y="7136"/>
                      <a:pt x="15233" y="7333"/>
                    </a:cubicBezTo>
                    <a:cubicBezTo>
                      <a:pt x="15233" y="7530"/>
                      <a:pt x="15293" y="7695"/>
                      <a:pt x="15367" y="7695"/>
                    </a:cubicBezTo>
                    <a:cubicBezTo>
                      <a:pt x="15441" y="7695"/>
                      <a:pt x="15498" y="7530"/>
                      <a:pt x="15498" y="7333"/>
                    </a:cubicBezTo>
                    <a:cubicBezTo>
                      <a:pt x="15498" y="7137"/>
                      <a:pt x="15441" y="6974"/>
                      <a:pt x="15367" y="6974"/>
                    </a:cubicBezTo>
                    <a:close/>
                    <a:moveTo>
                      <a:pt x="16669" y="6974"/>
                    </a:moveTo>
                    <a:cubicBezTo>
                      <a:pt x="16596" y="6974"/>
                      <a:pt x="16534" y="7136"/>
                      <a:pt x="16534" y="7333"/>
                    </a:cubicBezTo>
                    <a:cubicBezTo>
                      <a:pt x="16534" y="7530"/>
                      <a:pt x="16596" y="7695"/>
                      <a:pt x="16669" y="7695"/>
                    </a:cubicBezTo>
                    <a:cubicBezTo>
                      <a:pt x="16743" y="7695"/>
                      <a:pt x="16801" y="7530"/>
                      <a:pt x="16801" y="7333"/>
                    </a:cubicBezTo>
                    <a:cubicBezTo>
                      <a:pt x="16800" y="7138"/>
                      <a:pt x="16743" y="6974"/>
                      <a:pt x="16669" y="6974"/>
                    </a:cubicBezTo>
                    <a:close/>
                    <a:moveTo>
                      <a:pt x="17105" y="6974"/>
                    </a:moveTo>
                    <a:cubicBezTo>
                      <a:pt x="17031" y="6974"/>
                      <a:pt x="16974" y="7138"/>
                      <a:pt x="16974" y="7333"/>
                    </a:cubicBezTo>
                    <a:cubicBezTo>
                      <a:pt x="16973" y="7530"/>
                      <a:pt x="17031" y="7695"/>
                      <a:pt x="17105" y="7695"/>
                    </a:cubicBezTo>
                    <a:cubicBezTo>
                      <a:pt x="17178" y="7695"/>
                      <a:pt x="17240" y="7530"/>
                      <a:pt x="17240" y="7333"/>
                    </a:cubicBezTo>
                    <a:cubicBezTo>
                      <a:pt x="17240" y="7136"/>
                      <a:pt x="17178" y="6974"/>
                      <a:pt x="17105" y="6974"/>
                    </a:cubicBezTo>
                    <a:close/>
                    <a:moveTo>
                      <a:pt x="1878" y="8119"/>
                    </a:moveTo>
                    <a:cubicBezTo>
                      <a:pt x="1805" y="8119"/>
                      <a:pt x="1743" y="8281"/>
                      <a:pt x="1743" y="8478"/>
                    </a:cubicBezTo>
                    <a:cubicBezTo>
                      <a:pt x="1743" y="8675"/>
                      <a:pt x="1805" y="8840"/>
                      <a:pt x="1878" y="8840"/>
                    </a:cubicBezTo>
                    <a:cubicBezTo>
                      <a:pt x="1952" y="8840"/>
                      <a:pt x="2010" y="8675"/>
                      <a:pt x="2010" y="8478"/>
                    </a:cubicBezTo>
                    <a:cubicBezTo>
                      <a:pt x="2009" y="8283"/>
                      <a:pt x="1952" y="8119"/>
                      <a:pt x="1878" y="8119"/>
                    </a:cubicBezTo>
                    <a:close/>
                    <a:moveTo>
                      <a:pt x="2742" y="8119"/>
                    </a:moveTo>
                    <a:cubicBezTo>
                      <a:pt x="2669" y="8119"/>
                      <a:pt x="2612" y="8283"/>
                      <a:pt x="2611" y="8478"/>
                    </a:cubicBezTo>
                    <a:cubicBezTo>
                      <a:pt x="2611" y="8675"/>
                      <a:pt x="2669" y="8840"/>
                      <a:pt x="2742" y="8840"/>
                    </a:cubicBezTo>
                    <a:cubicBezTo>
                      <a:pt x="2816" y="8840"/>
                      <a:pt x="2878" y="8675"/>
                      <a:pt x="2878" y="8478"/>
                    </a:cubicBezTo>
                    <a:cubicBezTo>
                      <a:pt x="2878" y="8281"/>
                      <a:pt x="2816" y="8119"/>
                      <a:pt x="2742" y="8119"/>
                    </a:cubicBezTo>
                    <a:close/>
                    <a:moveTo>
                      <a:pt x="3180" y="8119"/>
                    </a:moveTo>
                    <a:cubicBezTo>
                      <a:pt x="3106" y="8119"/>
                      <a:pt x="3045" y="8281"/>
                      <a:pt x="3045" y="8478"/>
                    </a:cubicBezTo>
                    <a:cubicBezTo>
                      <a:pt x="3045" y="8675"/>
                      <a:pt x="3106" y="8840"/>
                      <a:pt x="3180" y="8840"/>
                    </a:cubicBezTo>
                    <a:cubicBezTo>
                      <a:pt x="3253" y="8840"/>
                      <a:pt x="3311" y="8675"/>
                      <a:pt x="3311" y="8478"/>
                    </a:cubicBezTo>
                    <a:cubicBezTo>
                      <a:pt x="3311" y="8282"/>
                      <a:pt x="3253" y="8119"/>
                      <a:pt x="3180" y="8119"/>
                    </a:cubicBezTo>
                    <a:close/>
                    <a:moveTo>
                      <a:pt x="3614" y="8119"/>
                    </a:moveTo>
                    <a:cubicBezTo>
                      <a:pt x="3540" y="8119"/>
                      <a:pt x="3479" y="8281"/>
                      <a:pt x="3479" y="8478"/>
                    </a:cubicBezTo>
                    <a:cubicBezTo>
                      <a:pt x="3479" y="8675"/>
                      <a:pt x="3540" y="8840"/>
                      <a:pt x="3614" y="8840"/>
                    </a:cubicBezTo>
                    <a:cubicBezTo>
                      <a:pt x="3688" y="8840"/>
                      <a:pt x="3745" y="8675"/>
                      <a:pt x="3745" y="8478"/>
                    </a:cubicBezTo>
                    <a:cubicBezTo>
                      <a:pt x="3745" y="8283"/>
                      <a:pt x="3688" y="8119"/>
                      <a:pt x="3614" y="8119"/>
                    </a:cubicBezTo>
                    <a:close/>
                    <a:moveTo>
                      <a:pt x="4049" y="8119"/>
                    </a:moveTo>
                    <a:cubicBezTo>
                      <a:pt x="3976" y="8119"/>
                      <a:pt x="3918" y="8283"/>
                      <a:pt x="3918" y="8478"/>
                    </a:cubicBezTo>
                    <a:cubicBezTo>
                      <a:pt x="3918" y="8675"/>
                      <a:pt x="3976" y="8840"/>
                      <a:pt x="4049" y="8840"/>
                    </a:cubicBezTo>
                    <a:cubicBezTo>
                      <a:pt x="4123" y="8840"/>
                      <a:pt x="4185" y="8675"/>
                      <a:pt x="4185" y="8478"/>
                    </a:cubicBezTo>
                    <a:cubicBezTo>
                      <a:pt x="4185" y="8281"/>
                      <a:pt x="4123" y="8119"/>
                      <a:pt x="4049" y="8119"/>
                    </a:cubicBezTo>
                    <a:close/>
                    <a:moveTo>
                      <a:pt x="6665" y="8119"/>
                    </a:moveTo>
                    <a:cubicBezTo>
                      <a:pt x="6591" y="8119"/>
                      <a:pt x="6529" y="8281"/>
                      <a:pt x="6529" y="8478"/>
                    </a:cubicBezTo>
                    <a:cubicBezTo>
                      <a:pt x="6529" y="8675"/>
                      <a:pt x="6591" y="8840"/>
                      <a:pt x="6665" y="8840"/>
                    </a:cubicBezTo>
                    <a:cubicBezTo>
                      <a:pt x="6738" y="8840"/>
                      <a:pt x="6796" y="8675"/>
                      <a:pt x="6796" y="8478"/>
                    </a:cubicBezTo>
                    <a:cubicBezTo>
                      <a:pt x="6796" y="8283"/>
                      <a:pt x="6738" y="8119"/>
                      <a:pt x="6665" y="8119"/>
                    </a:cubicBezTo>
                    <a:close/>
                    <a:moveTo>
                      <a:pt x="7094" y="8119"/>
                    </a:moveTo>
                    <a:cubicBezTo>
                      <a:pt x="7020" y="8119"/>
                      <a:pt x="6958" y="8281"/>
                      <a:pt x="6958" y="8478"/>
                    </a:cubicBezTo>
                    <a:cubicBezTo>
                      <a:pt x="6958" y="8675"/>
                      <a:pt x="7020" y="8840"/>
                      <a:pt x="7094" y="8840"/>
                    </a:cubicBezTo>
                    <a:cubicBezTo>
                      <a:pt x="7167" y="8840"/>
                      <a:pt x="7225" y="8675"/>
                      <a:pt x="7225" y="8478"/>
                    </a:cubicBezTo>
                    <a:cubicBezTo>
                      <a:pt x="7224" y="8283"/>
                      <a:pt x="7167" y="8119"/>
                      <a:pt x="7094" y="8119"/>
                    </a:cubicBezTo>
                    <a:close/>
                    <a:moveTo>
                      <a:pt x="7529" y="8119"/>
                    </a:moveTo>
                    <a:cubicBezTo>
                      <a:pt x="7455" y="8119"/>
                      <a:pt x="7398" y="8283"/>
                      <a:pt x="7398" y="8478"/>
                    </a:cubicBezTo>
                    <a:cubicBezTo>
                      <a:pt x="7397" y="8675"/>
                      <a:pt x="7455" y="8840"/>
                      <a:pt x="7529" y="8840"/>
                    </a:cubicBezTo>
                    <a:cubicBezTo>
                      <a:pt x="7602" y="8840"/>
                      <a:pt x="7664" y="8675"/>
                      <a:pt x="7664" y="8478"/>
                    </a:cubicBezTo>
                    <a:cubicBezTo>
                      <a:pt x="7664" y="8281"/>
                      <a:pt x="7602" y="8119"/>
                      <a:pt x="7529" y="8119"/>
                    </a:cubicBezTo>
                    <a:close/>
                    <a:moveTo>
                      <a:pt x="7966" y="8119"/>
                    </a:moveTo>
                    <a:cubicBezTo>
                      <a:pt x="7892" y="8119"/>
                      <a:pt x="7835" y="8282"/>
                      <a:pt x="7835" y="8478"/>
                    </a:cubicBezTo>
                    <a:cubicBezTo>
                      <a:pt x="7835" y="8675"/>
                      <a:pt x="7892" y="8840"/>
                      <a:pt x="7966" y="8840"/>
                    </a:cubicBezTo>
                    <a:cubicBezTo>
                      <a:pt x="8040" y="8840"/>
                      <a:pt x="8100" y="8675"/>
                      <a:pt x="8100" y="8478"/>
                    </a:cubicBezTo>
                    <a:cubicBezTo>
                      <a:pt x="8100" y="8281"/>
                      <a:pt x="8040" y="8119"/>
                      <a:pt x="7966" y="8119"/>
                    </a:cubicBezTo>
                    <a:close/>
                    <a:moveTo>
                      <a:pt x="8403" y="8119"/>
                    </a:moveTo>
                    <a:cubicBezTo>
                      <a:pt x="8330" y="8119"/>
                      <a:pt x="8268" y="8281"/>
                      <a:pt x="8268" y="8478"/>
                    </a:cubicBezTo>
                    <a:cubicBezTo>
                      <a:pt x="8268" y="8675"/>
                      <a:pt x="8330" y="8840"/>
                      <a:pt x="8403" y="8840"/>
                    </a:cubicBezTo>
                    <a:cubicBezTo>
                      <a:pt x="8477" y="8840"/>
                      <a:pt x="8535" y="8675"/>
                      <a:pt x="8535" y="8478"/>
                    </a:cubicBezTo>
                    <a:cubicBezTo>
                      <a:pt x="8534" y="8283"/>
                      <a:pt x="8477" y="8119"/>
                      <a:pt x="8403" y="8119"/>
                    </a:cubicBezTo>
                    <a:close/>
                    <a:moveTo>
                      <a:pt x="8837" y="8119"/>
                    </a:moveTo>
                    <a:cubicBezTo>
                      <a:pt x="8763" y="8119"/>
                      <a:pt x="8702" y="8281"/>
                      <a:pt x="8702" y="8478"/>
                    </a:cubicBezTo>
                    <a:cubicBezTo>
                      <a:pt x="8702" y="8675"/>
                      <a:pt x="8763" y="8840"/>
                      <a:pt x="8837" y="8840"/>
                    </a:cubicBezTo>
                    <a:cubicBezTo>
                      <a:pt x="8910" y="8840"/>
                      <a:pt x="8968" y="8675"/>
                      <a:pt x="8968" y="8478"/>
                    </a:cubicBezTo>
                    <a:cubicBezTo>
                      <a:pt x="8967" y="8282"/>
                      <a:pt x="8910" y="8119"/>
                      <a:pt x="8837" y="8119"/>
                    </a:cubicBezTo>
                    <a:close/>
                    <a:moveTo>
                      <a:pt x="9267" y="8119"/>
                    </a:moveTo>
                    <a:cubicBezTo>
                      <a:pt x="9194" y="8119"/>
                      <a:pt x="9137" y="8283"/>
                      <a:pt x="9136" y="8478"/>
                    </a:cubicBezTo>
                    <a:cubicBezTo>
                      <a:pt x="9136" y="8675"/>
                      <a:pt x="9194" y="8840"/>
                      <a:pt x="9267" y="8840"/>
                    </a:cubicBezTo>
                    <a:cubicBezTo>
                      <a:pt x="9341" y="8840"/>
                      <a:pt x="9403" y="8675"/>
                      <a:pt x="9403" y="8478"/>
                    </a:cubicBezTo>
                    <a:cubicBezTo>
                      <a:pt x="9403" y="8281"/>
                      <a:pt x="9341" y="8119"/>
                      <a:pt x="9267" y="8119"/>
                    </a:cubicBezTo>
                    <a:close/>
                    <a:moveTo>
                      <a:pt x="9705" y="8119"/>
                    </a:moveTo>
                    <a:cubicBezTo>
                      <a:pt x="9631" y="8119"/>
                      <a:pt x="9571" y="8281"/>
                      <a:pt x="9571" y="8478"/>
                    </a:cubicBezTo>
                    <a:cubicBezTo>
                      <a:pt x="9571" y="8675"/>
                      <a:pt x="9631" y="8840"/>
                      <a:pt x="9705" y="8840"/>
                    </a:cubicBezTo>
                    <a:cubicBezTo>
                      <a:pt x="9778" y="8840"/>
                      <a:pt x="9836" y="8675"/>
                      <a:pt x="9836" y="8478"/>
                    </a:cubicBezTo>
                    <a:cubicBezTo>
                      <a:pt x="9836" y="8282"/>
                      <a:pt x="9778" y="8119"/>
                      <a:pt x="9705" y="8119"/>
                    </a:cubicBezTo>
                    <a:close/>
                    <a:moveTo>
                      <a:pt x="10139" y="8119"/>
                    </a:moveTo>
                    <a:cubicBezTo>
                      <a:pt x="10065" y="8119"/>
                      <a:pt x="10004" y="8281"/>
                      <a:pt x="10004" y="8478"/>
                    </a:cubicBezTo>
                    <a:cubicBezTo>
                      <a:pt x="10004" y="8675"/>
                      <a:pt x="10065" y="8840"/>
                      <a:pt x="10139" y="8840"/>
                    </a:cubicBezTo>
                    <a:cubicBezTo>
                      <a:pt x="10213" y="8840"/>
                      <a:pt x="10270" y="8675"/>
                      <a:pt x="10270" y="8478"/>
                    </a:cubicBezTo>
                    <a:cubicBezTo>
                      <a:pt x="10270" y="8283"/>
                      <a:pt x="10213" y="8119"/>
                      <a:pt x="10139" y="8119"/>
                    </a:cubicBezTo>
                    <a:close/>
                    <a:moveTo>
                      <a:pt x="11454" y="8119"/>
                    </a:moveTo>
                    <a:cubicBezTo>
                      <a:pt x="11381" y="8119"/>
                      <a:pt x="11319" y="8281"/>
                      <a:pt x="11319" y="8478"/>
                    </a:cubicBezTo>
                    <a:cubicBezTo>
                      <a:pt x="11319" y="8675"/>
                      <a:pt x="11381" y="8840"/>
                      <a:pt x="11454" y="8840"/>
                    </a:cubicBezTo>
                    <a:cubicBezTo>
                      <a:pt x="11528" y="8840"/>
                      <a:pt x="11586" y="8675"/>
                      <a:pt x="11585" y="8478"/>
                    </a:cubicBezTo>
                    <a:cubicBezTo>
                      <a:pt x="11585" y="8283"/>
                      <a:pt x="11528" y="8119"/>
                      <a:pt x="11454" y="8119"/>
                    </a:cubicBezTo>
                    <a:close/>
                    <a:moveTo>
                      <a:pt x="11887" y="8119"/>
                    </a:moveTo>
                    <a:cubicBezTo>
                      <a:pt x="11814" y="8119"/>
                      <a:pt x="11753" y="8281"/>
                      <a:pt x="11753" y="8478"/>
                    </a:cubicBezTo>
                    <a:cubicBezTo>
                      <a:pt x="11753" y="8675"/>
                      <a:pt x="11814" y="8840"/>
                      <a:pt x="11887" y="8840"/>
                    </a:cubicBezTo>
                    <a:cubicBezTo>
                      <a:pt x="11961" y="8840"/>
                      <a:pt x="12019" y="8675"/>
                      <a:pt x="12018" y="8478"/>
                    </a:cubicBezTo>
                    <a:cubicBezTo>
                      <a:pt x="12018" y="8282"/>
                      <a:pt x="11961" y="8119"/>
                      <a:pt x="11887" y="8119"/>
                    </a:cubicBezTo>
                    <a:close/>
                    <a:moveTo>
                      <a:pt x="12318" y="8119"/>
                    </a:moveTo>
                    <a:cubicBezTo>
                      <a:pt x="12245" y="8119"/>
                      <a:pt x="12187" y="8283"/>
                      <a:pt x="12187" y="8478"/>
                    </a:cubicBezTo>
                    <a:cubicBezTo>
                      <a:pt x="12187" y="8675"/>
                      <a:pt x="12245" y="8840"/>
                      <a:pt x="12318" y="8840"/>
                    </a:cubicBezTo>
                    <a:cubicBezTo>
                      <a:pt x="12392" y="8840"/>
                      <a:pt x="12454" y="8675"/>
                      <a:pt x="12454" y="8478"/>
                    </a:cubicBezTo>
                    <a:cubicBezTo>
                      <a:pt x="12454" y="8281"/>
                      <a:pt x="12392" y="8119"/>
                      <a:pt x="12318" y="8119"/>
                    </a:cubicBezTo>
                    <a:close/>
                    <a:moveTo>
                      <a:pt x="12756" y="8119"/>
                    </a:moveTo>
                    <a:cubicBezTo>
                      <a:pt x="12682" y="8119"/>
                      <a:pt x="12621" y="8281"/>
                      <a:pt x="12621" y="8478"/>
                    </a:cubicBezTo>
                    <a:cubicBezTo>
                      <a:pt x="12621" y="8675"/>
                      <a:pt x="12682" y="8840"/>
                      <a:pt x="12756" y="8840"/>
                    </a:cubicBezTo>
                    <a:cubicBezTo>
                      <a:pt x="12829" y="8840"/>
                      <a:pt x="12887" y="8675"/>
                      <a:pt x="12887" y="8478"/>
                    </a:cubicBezTo>
                    <a:cubicBezTo>
                      <a:pt x="12886" y="8282"/>
                      <a:pt x="12829" y="8119"/>
                      <a:pt x="12756" y="8119"/>
                    </a:cubicBezTo>
                    <a:close/>
                    <a:moveTo>
                      <a:pt x="13190" y="8119"/>
                    </a:moveTo>
                    <a:cubicBezTo>
                      <a:pt x="13116" y="8119"/>
                      <a:pt x="13054" y="8281"/>
                      <a:pt x="13054" y="8478"/>
                    </a:cubicBezTo>
                    <a:cubicBezTo>
                      <a:pt x="13054" y="8675"/>
                      <a:pt x="13116" y="8840"/>
                      <a:pt x="13190" y="8840"/>
                    </a:cubicBezTo>
                    <a:cubicBezTo>
                      <a:pt x="13263" y="8840"/>
                      <a:pt x="13321" y="8675"/>
                      <a:pt x="13321" y="8478"/>
                    </a:cubicBezTo>
                    <a:cubicBezTo>
                      <a:pt x="13321" y="8283"/>
                      <a:pt x="13263" y="8119"/>
                      <a:pt x="13190" y="8119"/>
                    </a:cubicBezTo>
                    <a:close/>
                    <a:moveTo>
                      <a:pt x="15367" y="8119"/>
                    </a:moveTo>
                    <a:cubicBezTo>
                      <a:pt x="15293" y="8119"/>
                      <a:pt x="15233" y="8281"/>
                      <a:pt x="15233" y="8478"/>
                    </a:cubicBezTo>
                    <a:cubicBezTo>
                      <a:pt x="15233" y="8675"/>
                      <a:pt x="15293" y="8840"/>
                      <a:pt x="15367" y="8840"/>
                    </a:cubicBezTo>
                    <a:cubicBezTo>
                      <a:pt x="15441" y="8840"/>
                      <a:pt x="15498" y="8675"/>
                      <a:pt x="15498" y="8478"/>
                    </a:cubicBezTo>
                    <a:cubicBezTo>
                      <a:pt x="15498" y="8282"/>
                      <a:pt x="15441" y="8119"/>
                      <a:pt x="15367" y="8119"/>
                    </a:cubicBezTo>
                    <a:close/>
                    <a:moveTo>
                      <a:pt x="16669" y="8119"/>
                    </a:moveTo>
                    <a:cubicBezTo>
                      <a:pt x="16596" y="8119"/>
                      <a:pt x="16534" y="8281"/>
                      <a:pt x="16534" y="8478"/>
                    </a:cubicBezTo>
                    <a:cubicBezTo>
                      <a:pt x="16534" y="8675"/>
                      <a:pt x="16596" y="8840"/>
                      <a:pt x="16669" y="8840"/>
                    </a:cubicBezTo>
                    <a:cubicBezTo>
                      <a:pt x="16743" y="8840"/>
                      <a:pt x="16801" y="8675"/>
                      <a:pt x="16801" y="8478"/>
                    </a:cubicBezTo>
                    <a:cubicBezTo>
                      <a:pt x="16800" y="8283"/>
                      <a:pt x="16743" y="8119"/>
                      <a:pt x="16669" y="8119"/>
                    </a:cubicBezTo>
                    <a:close/>
                    <a:moveTo>
                      <a:pt x="17105" y="8119"/>
                    </a:moveTo>
                    <a:cubicBezTo>
                      <a:pt x="17031" y="8119"/>
                      <a:pt x="16974" y="8283"/>
                      <a:pt x="16974" y="8478"/>
                    </a:cubicBezTo>
                    <a:cubicBezTo>
                      <a:pt x="16973" y="8675"/>
                      <a:pt x="17031" y="8840"/>
                      <a:pt x="17105" y="8840"/>
                    </a:cubicBezTo>
                    <a:cubicBezTo>
                      <a:pt x="17178" y="8840"/>
                      <a:pt x="17240" y="8675"/>
                      <a:pt x="17240" y="8478"/>
                    </a:cubicBezTo>
                    <a:cubicBezTo>
                      <a:pt x="17240" y="8281"/>
                      <a:pt x="17178" y="8119"/>
                      <a:pt x="17105" y="8119"/>
                    </a:cubicBezTo>
                    <a:close/>
                    <a:moveTo>
                      <a:pt x="17547" y="8119"/>
                    </a:moveTo>
                    <a:cubicBezTo>
                      <a:pt x="17474" y="8119"/>
                      <a:pt x="17417" y="8282"/>
                      <a:pt x="17416" y="8478"/>
                    </a:cubicBezTo>
                    <a:cubicBezTo>
                      <a:pt x="17416" y="8675"/>
                      <a:pt x="17474" y="8840"/>
                      <a:pt x="17547" y="8840"/>
                    </a:cubicBezTo>
                    <a:cubicBezTo>
                      <a:pt x="17621" y="8840"/>
                      <a:pt x="17682" y="8675"/>
                      <a:pt x="17682" y="8478"/>
                    </a:cubicBezTo>
                    <a:cubicBezTo>
                      <a:pt x="17682" y="8281"/>
                      <a:pt x="17621" y="8119"/>
                      <a:pt x="17547" y="8119"/>
                    </a:cubicBezTo>
                    <a:close/>
                    <a:moveTo>
                      <a:pt x="17985" y="8119"/>
                    </a:moveTo>
                    <a:cubicBezTo>
                      <a:pt x="17911" y="8119"/>
                      <a:pt x="17849" y="8281"/>
                      <a:pt x="17849" y="8478"/>
                    </a:cubicBezTo>
                    <a:cubicBezTo>
                      <a:pt x="17849" y="8675"/>
                      <a:pt x="17911" y="8840"/>
                      <a:pt x="17985" y="8840"/>
                    </a:cubicBezTo>
                    <a:cubicBezTo>
                      <a:pt x="18058" y="8840"/>
                      <a:pt x="18116" y="8675"/>
                      <a:pt x="18116" y="8478"/>
                    </a:cubicBezTo>
                    <a:cubicBezTo>
                      <a:pt x="18116" y="8283"/>
                      <a:pt x="18058" y="8119"/>
                      <a:pt x="17985" y="8119"/>
                    </a:cubicBezTo>
                    <a:close/>
                    <a:moveTo>
                      <a:pt x="18418" y="8119"/>
                    </a:moveTo>
                    <a:cubicBezTo>
                      <a:pt x="18344" y="8119"/>
                      <a:pt x="18283" y="8281"/>
                      <a:pt x="18283" y="8478"/>
                    </a:cubicBezTo>
                    <a:cubicBezTo>
                      <a:pt x="18283" y="8675"/>
                      <a:pt x="18344" y="8840"/>
                      <a:pt x="18418" y="8840"/>
                    </a:cubicBezTo>
                    <a:cubicBezTo>
                      <a:pt x="18491" y="8840"/>
                      <a:pt x="18549" y="8675"/>
                      <a:pt x="18549" y="8478"/>
                    </a:cubicBezTo>
                    <a:cubicBezTo>
                      <a:pt x="18549" y="8282"/>
                      <a:pt x="18491" y="8119"/>
                      <a:pt x="18418" y="8119"/>
                    </a:cubicBezTo>
                    <a:close/>
                    <a:moveTo>
                      <a:pt x="19286" y="8119"/>
                    </a:moveTo>
                    <a:cubicBezTo>
                      <a:pt x="19213" y="8119"/>
                      <a:pt x="19152" y="8281"/>
                      <a:pt x="19152" y="8478"/>
                    </a:cubicBezTo>
                    <a:cubicBezTo>
                      <a:pt x="19152" y="8675"/>
                      <a:pt x="19213" y="8840"/>
                      <a:pt x="19286" y="8840"/>
                    </a:cubicBezTo>
                    <a:cubicBezTo>
                      <a:pt x="19360" y="8840"/>
                      <a:pt x="19417" y="8675"/>
                      <a:pt x="19417" y="8478"/>
                    </a:cubicBezTo>
                    <a:cubicBezTo>
                      <a:pt x="19417" y="8282"/>
                      <a:pt x="19360" y="8119"/>
                      <a:pt x="19286" y="8119"/>
                    </a:cubicBezTo>
                    <a:close/>
                    <a:moveTo>
                      <a:pt x="1878" y="9287"/>
                    </a:moveTo>
                    <a:cubicBezTo>
                      <a:pt x="1805" y="9287"/>
                      <a:pt x="1743" y="9441"/>
                      <a:pt x="1743" y="9638"/>
                    </a:cubicBezTo>
                    <a:cubicBezTo>
                      <a:pt x="1743" y="9834"/>
                      <a:pt x="1805" y="9996"/>
                      <a:pt x="1878" y="9996"/>
                    </a:cubicBezTo>
                    <a:cubicBezTo>
                      <a:pt x="1952" y="9996"/>
                      <a:pt x="2010" y="9834"/>
                      <a:pt x="2010" y="9638"/>
                    </a:cubicBezTo>
                    <a:cubicBezTo>
                      <a:pt x="2010" y="9441"/>
                      <a:pt x="1952" y="9287"/>
                      <a:pt x="1878" y="9287"/>
                    </a:cubicBezTo>
                    <a:close/>
                    <a:moveTo>
                      <a:pt x="2742" y="9287"/>
                    </a:moveTo>
                    <a:cubicBezTo>
                      <a:pt x="2669" y="9287"/>
                      <a:pt x="2611" y="9441"/>
                      <a:pt x="2611" y="9638"/>
                    </a:cubicBezTo>
                    <a:cubicBezTo>
                      <a:pt x="2611" y="9834"/>
                      <a:pt x="2669" y="9996"/>
                      <a:pt x="2742" y="9996"/>
                    </a:cubicBezTo>
                    <a:cubicBezTo>
                      <a:pt x="2816" y="9996"/>
                      <a:pt x="2878" y="9834"/>
                      <a:pt x="2878" y="9638"/>
                    </a:cubicBezTo>
                    <a:cubicBezTo>
                      <a:pt x="2878" y="9441"/>
                      <a:pt x="2816" y="9287"/>
                      <a:pt x="2742" y="9287"/>
                    </a:cubicBezTo>
                    <a:close/>
                    <a:moveTo>
                      <a:pt x="3180" y="9287"/>
                    </a:moveTo>
                    <a:cubicBezTo>
                      <a:pt x="3106" y="9287"/>
                      <a:pt x="3045" y="9441"/>
                      <a:pt x="3045" y="9638"/>
                    </a:cubicBezTo>
                    <a:cubicBezTo>
                      <a:pt x="3045" y="9834"/>
                      <a:pt x="3106" y="9996"/>
                      <a:pt x="3180" y="9996"/>
                    </a:cubicBezTo>
                    <a:cubicBezTo>
                      <a:pt x="3253" y="9996"/>
                      <a:pt x="3311" y="9834"/>
                      <a:pt x="3311" y="9638"/>
                    </a:cubicBezTo>
                    <a:cubicBezTo>
                      <a:pt x="3311" y="9441"/>
                      <a:pt x="3253" y="9287"/>
                      <a:pt x="3180" y="9287"/>
                    </a:cubicBezTo>
                    <a:close/>
                    <a:moveTo>
                      <a:pt x="3614" y="9287"/>
                    </a:moveTo>
                    <a:cubicBezTo>
                      <a:pt x="3540" y="9287"/>
                      <a:pt x="3479" y="9441"/>
                      <a:pt x="3479" y="9638"/>
                    </a:cubicBezTo>
                    <a:cubicBezTo>
                      <a:pt x="3479" y="9834"/>
                      <a:pt x="3540" y="9996"/>
                      <a:pt x="3614" y="9996"/>
                    </a:cubicBezTo>
                    <a:cubicBezTo>
                      <a:pt x="3688" y="9996"/>
                      <a:pt x="3745" y="9834"/>
                      <a:pt x="3745" y="9638"/>
                    </a:cubicBezTo>
                    <a:cubicBezTo>
                      <a:pt x="3745" y="9441"/>
                      <a:pt x="3688" y="9287"/>
                      <a:pt x="3614" y="9287"/>
                    </a:cubicBezTo>
                    <a:close/>
                    <a:moveTo>
                      <a:pt x="4049" y="9287"/>
                    </a:moveTo>
                    <a:cubicBezTo>
                      <a:pt x="3976" y="9287"/>
                      <a:pt x="3918" y="9441"/>
                      <a:pt x="3918" y="9638"/>
                    </a:cubicBezTo>
                    <a:cubicBezTo>
                      <a:pt x="3918" y="9834"/>
                      <a:pt x="3976" y="9996"/>
                      <a:pt x="4049" y="9996"/>
                    </a:cubicBezTo>
                    <a:cubicBezTo>
                      <a:pt x="4123" y="9996"/>
                      <a:pt x="4185" y="9834"/>
                      <a:pt x="4185" y="9638"/>
                    </a:cubicBezTo>
                    <a:cubicBezTo>
                      <a:pt x="4185" y="9441"/>
                      <a:pt x="4123" y="9287"/>
                      <a:pt x="4049" y="9287"/>
                    </a:cubicBezTo>
                    <a:close/>
                    <a:moveTo>
                      <a:pt x="4492" y="9287"/>
                    </a:moveTo>
                    <a:cubicBezTo>
                      <a:pt x="4418" y="9287"/>
                      <a:pt x="4361" y="9441"/>
                      <a:pt x="4361" y="9638"/>
                    </a:cubicBezTo>
                    <a:cubicBezTo>
                      <a:pt x="4361" y="9834"/>
                      <a:pt x="4418" y="9996"/>
                      <a:pt x="4492" y="9996"/>
                    </a:cubicBezTo>
                    <a:cubicBezTo>
                      <a:pt x="4565" y="9996"/>
                      <a:pt x="4626" y="9834"/>
                      <a:pt x="4626" y="9638"/>
                    </a:cubicBezTo>
                    <a:cubicBezTo>
                      <a:pt x="4626" y="9441"/>
                      <a:pt x="4565" y="9287"/>
                      <a:pt x="4492" y="9287"/>
                    </a:cubicBezTo>
                    <a:close/>
                    <a:moveTo>
                      <a:pt x="4929" y="9287"/>
                    </a:moveTo>
                    <a:cubicBezTo>
                      <a:pt x="4856" y="9287"/>
                      <a:pt x="4794" y="9441"/>
                      <a:pt x="4794" y="9638"/>
                    </a:cubicBezTo>
                    <a:cubicBezTo>
                      <a:pt x="4794" y="9834"/>
                      <a:pt x="4856" y="9996"/>
                      <a:pt x="4929" y="9996"/>
                    </a:cubicBezTo>
                    <a:cubicBezTo>
                      <a:pt x="5003" y="9996"/>
                      <a:pt x="5060" y="9834"/>
                      <a:pt x="5060" y="9638"/>
                    </a:cubicBezTo>
                    <a:cubicBezTo>
                      <a:pt x="5060" y="9441"/>
                      <a:pt x="5003" y="9287"/>
                      <a:pt x="4929" y="9287"/>
                    </a:cubicBezTo>
                    <a:close/>
                    <a:moveTo>
                      <a:pt x="7094" y="9287"/>
                    </a:moveTo>
                    <a:cubicBezTo>
                      <a:pt x="7020" y="9287"/>
                      <a:pt x="6958" y="9441"/>
                      <a:pt x="6958" y="9638"/>
                    </a:cubicBezTo>
                    <a:cubicBezTo>
                      <a:pt x="6958" y="9834"/>
                      <a:pt x="7020" y="9996"/>
                      <a:pt x="7094" y="9996"/>
                    </a:cubicBezTo>
                    <a:cubicBezTo>
                      <a:pt x="7167" y="9996"/>
                      <a:pt x="7225" y="9834"/>
                      <a:pt x="7225" y="9638"/>
                    </a:cubicBezTo>
                    <a:cubicBezTo>
                      <a:pt x="7225" y="9441"/>
                      <a:pt x="7167" y="9287"/>
                      <a:pt x="7094" y="9287"/>
                    </a:cubicBezTo>
                    <a:close/>
                    <a:moveTo>
                      <a:pt x="7529" y="9287"/>
                    </a:moveTo>
                    <a:cubicBezTo>
                      <a:pt x="7455" y="9287"/>
                      <a:pt x="7398" y="9441"/>
                      <a:pt x="7398" y="9638"/>
                    </a:cubicBezTo>
                    <a:cubicBezTo>
                      <a:pt x="7398" y="9834"/>
                      <a:pt x="7455" y="9996"/>
                      <a:pt x="7529" y="9996"/>
                    </a:cubicBezTo>
                    <a:cubicBezTo>
                      <a:pt x="7602" y="9996"/>
                      <a:pt x="7664" y="9834"/>
                      <a:pt x="7664" y="9638"/>
                    </a:cubicBezTo>
                    <a:cubicBezTo>
                      <a:pt x="7664" y="9441"/>
                      <a:pt x="7602" y="9287"/>
                      <a:pt x="7529" y="9287"/>
                    </a:cubicBezTo>
                    <a:close/>
                    <a:moveTo>
                      <a:pt x="7966" y="9287"/>
                    </a:moveTo>
                    <a:cubicBezTo>
                      <a:pt x="7892" y="9287"/>
                      <a:pt x="7835" y="9441"/>
                      <a:pt x="7835" y="9638"/>
                    </a:cubicBezTo>
                    <a:cubicBezTo>
                      <a:pt x="7835" y="9834"/>
                      <a:pt x="7892" y="9996"/>
                      <a:pt x="7966" y="9996"/>
                    </a:cubicBezTo>
                    <a:cubicBezTo>
                      <a:pt x="8040" y="9996"/>
                      <a:pt x="8100" y="9834"/>
                      <a:pt x="8100" y="9638"/>
                    </a:cubicBezTo>
                    <a:cubicBezTo>
                      <a:pt x="8100" y="9441"/>
                      <a:pt x="8040" y="9287"/>
                      <a:pt x="7966" y="9287"/>
                    </a:cubicBezTo>
                    <a:close/>
                    <a:moveTo>
                      <a:pt x="8403" y="9287"/>
                    </a:moveTo>
                    <a:cubicBezTo>
                      <a:pt x="8330" y="9287"/>
                      <a:pt x="8268" y="9441"/>
                      <a:pt x="8268" y="9638"/>
                    </a:cubicBezTo>
                    <a:cubicBezTo>
                      <a:pt x="8268" y="9834"/>
                      <a:pt x="8330" y="9996"/>
                      <a:pt x="8403" y="9996"/>
                    </a:cubicBezTo>
                    <a:cubicBezTo>
                      <a:pt x="8477" y="9996"/>
                      <a:pt x="8535" y="9834"/>
                      <a:pt x="8535" y="9638"/>
                    </a:cubicBezTo>
                    <a:cubicBezTo>
                      <a:pt x="8535" y="9441"/>
                      <a:pt x="8477" y="9287"/>
                      <a:pt x="8403" y="9287"/>
                    </a:cubicBezTo>
                    <a:close/>
                    <a:moveTo>
                      <a:pt x="8837" y="9287"/>
                    </a:moveTo>
                    <a:cubicBezTo>
                      <a:pt x="8763" y="9287"/>
                      <a:pt x="8702" y="9441"/>
                      <a:pt x="8702" y="9638"/>
                    </a:cubicBezTo>
                    <a:cubicBezTo>
                      <a:pt x="8702" y="9834"/>
                      <a:pt x="8763" y="9996"/>
                      <a:pt x="8837" y="9996"/>
                    </a:cubicBezTo>
                    <a:cubicBezTo>
                      <a:pt x="8910" y="9996"/>
                      <a:pt x="8968" y="9834"/>
                      <a:pt x="8968" y="9638"/>
                    </a:cubicBezTo>
                    <a:cubicBezTo>
                      <a:pt x="8968" y="9441"/>
                      <a:pt x="8910" y="9287"/>
                      <a:pt x="8837" y="9287"/>
                    </a:cubicBezTo>
                    <a:close/>
                    <a:moveTo>
                      <a:pt x="9267" y="9287"/>
                    </a:moveTo>
                    <a:cubicBezTo>
                      <a:pt x="9194" y="9287"/>
                      <a:pt x="9136" y="9441"/>
                      <a:pt x="9136" y="9638"/>
                    </a:cubicBezTo>
                    <a:cubicBezTo>
                      <a:pt x="9136" y="9834"/>
                      <a:pt x="9194" y="9996"/>
                      <a:pt x="9267" y="9996"/>
                    </a:cubicBezTo>
                    <a:cubicBezTo>
                      <a:pt x="9341" y="9996"/>
                      <a:pt x="9403" y="9834"/>
                      <a:pt x="9403" y="9638"/>
                    </a:cubicBezTo>
                    <a:cubicBezTo>
                      <a:pt x="9403" y="9441"/>
                      <a:pt x="9341" y="9287"/>
                      <a:pt x="9267" y="9287"/>
                    </a:cubicBezTo>
                    <a:close/>
                    <a:moveTo>
                      <a:pt x="9705" y="9287"/>
                    </a:moveTo>
                    <a:cubicBezTo>
                      <a:pt x="9631" y="9287"/>
                      <a:pt x="9571" y="9441"/>
                      <a:pt x="9571" y="9638"/>
                    </a:cubicBezTo>
                    <a:cubicBezTo>
                      <a:pt x="9571" y="9834"/>
                      <a:pt x="9631" y="9996"/>
                      <a:pt x="9705" y="9996"/>
                    </a:cubicBezTo>
                    <a:cubicBezTo>
                      <a:pt x="9778" y="9996"/>
                      <a:pt x="9836" y="9834"/>
                      <a:pt x="9836" y="9638"/>
                    </a:cubicBezTo>
                    <a:cubicBezTo>
                      <a:pt x="9836" y="9441"/>
                      <a:pt x="9778" y="9287"/>
                      <a:pt x="9705" y="9287"/>
                    </a:cubicBezTo>
                    <a:close/>
                    <a:moveTo>
                      <a:pt x="11454" y="9287"/>
                    </a:moveTo>
                    <a:cubicBezTo>
                      <a:pt x="11381" y="9287"/>
                      <a:pt x="11319" y="9441"/>
                      <a:pt x="11319" y="9638"/>
                    </a:cubicBezTo>
                    <a:cubicBezTo>
                      <a:pt x="11319" y="9834"/>
                      <a:pt x="11381" y="9996"/>
                      <a:pt x="11454" y="9996"/>
                    </a:cubicBezTo>
                    <a:cubicBezTo>
                      <a:pt x="11528" y="9996"/>
                      <a:pt x="11585" y="9834"/>
                      <a:pt x="11585" y="9638"/>
                    </a:cubicBezTo>
                    <a:cubicBezTo>
                      <a:pt x="11585" y="9441"/>
                      <a:pt x="11528" y="9287"/>
                      <a:pt x="11454" y="9287"/>
                    </a:cubicBezTo>
                    <a:close/>
                    <a:moveTo>
                      <a:pt x="11887" y="9287"/>
                    </a:moveTo>
                    <a:cubicBezTo>
                      <a:pt x="11814" y="9287"/>
                      <a:pt x="11753" y="9441"/>
                      <a:pt x="11753" y="9638"/>
                    </a:cubicBezTo>
                    <a:cubicBezTo>
                      <a:pt x="11753" y="9834"/>
                      <a:pt x="11814" y="9996"/>
                      <a:pt x="11887" y="9996"/>
                    </a:cubicBezTo>
                    <a:cubicBezTo>
                      <a:pt x="11961" y="9996"/>
                      <a:pt x="12018" y="9834"/>
                      <a:pt x="12018" y="9638"/>
                    </a:cubicBezTo>
                    <a:cubicBezTo>
                      <a:pt x="12018" y="9441"/>
                      <a:pt x="11961" y="9287"/>
                      <a:pt x="11887" y="9287"/>
                    </a:cubicBezTo>
                    <a:close/>
                    <a:moveTo>
                      <a:pt x="12318" y="9287"/>
                    </a:moveTo>
                    <a:cubicBezTo>
                      <a:pt x="12245" y="9287"/>
                      <a:pt x="12187" y="9441"/>
                      <a:pt x="12187" y="9638"/>
                    </a:cubicBezTo>
                    <a:cubicBezTo>
                      <a:pt x="12187" y="9834"/>
                      <a:pt x="12245" y="9996"/>
                      <a:pt x="12318" y="9996"/>
                    </a:cubicBezTo>
                    <a:cubicBezTo>
                      <a:pt x="12392" y="9996"/>
                      <a:pt x="12454" y="9834"/>
                      <a:pt x="12454" y="9638"/>
                    </a:cubicBezTo>
                    <a:cubicBezTo>
                      <a:pt x="12454" y="9441"/>
                      <a:pt x="12392" y="9287"/>
                      <a:pt x="12318" y="9287"/>
                    </a:cubicBezTo>
                    <a:close/>
                    <a:moveTo>
                      <a:pt x="13624" y="9287"/>
                    </a:moveTo>
                    <a:cubicBezTo>
                      <a:pt x="13550" y="9287"/>
                      <a:pt x="13489" y="9441"/>
                      <a:pt x="13489" y="9638"/>
                    </a:cubicBezTo>
                    <a:cubicBezTo>
                      <a:pt x="13489" y="9834"/>
                      <a:pt x="13550" y="9996"/>
                      <a:pt x="13624" y="9996"/>
                    </a:cubicBezTo>
                    <a:cubicBezTo>
                      <a:pt x="13698" y="9996"/>
                      <a:pt x="13755" y="9834"/>
                      <a:pt x="13755" y="9638"/>
                    </a:cubicBezTo>
                    <a:cubicBezTo>
                      <a:pt x="13755" y="9441"/>
                      <a:pt x="13698" y="9287"/>
                      <a:pt x="13624" y="9287"/>
                    </a:cubicBezTo>
                    <a:close/>
                    <a:moveTo>
                      <a:pt x="14059" y="9287"/>
                    </a:moveTo>
                    <a:cubicBezTo>
                      <a:pt x="13986" y="9287"/>
                      <a:pt x="13928" y="9441"/>
                      <a:pt x="13928" y="9638"/>
                    </a:cubicBezTo>
                    <a:cubicBezTo>
                      <a:pt x="13928" y="9834"/>
                      <a:pt x="13986" y="9996"/>
                      <a:pt x="14059" y="9996"/>
                    </a:cubicBezTo>
                    <a:cubicBezTo>
                      <a:pt x="14133" y="9996"/>
                      <a:pt x="14195" y="9834"/>
                      <a:pt x="14195" y="9638"/>
                    </a:cubicBezTo>
                    <a:cubicBezTo>
                      <a:pt x="14195" y="9441"/>
                      <a:pt x="14133" y="9287"/>
                      <a:pt x="14059" y="9287"/>
                    </a:cubicBezTo>
                    <a:close/>
                    <a:moveTo>
                      <a:pt x="14497" y="9287"/>
                    </a:moveTo>
                    <a:cubicBezTo>
                      <a:pt x="14423" y="9287"/>
                      <a:pt x="14365" y="9441"/>
                      <a:pt x="14365" y="9638"/>
                    </a:cubicBezTo>
                    <a:cubicBezTo>
                      <a:pt x="14365" y="9834"/>
                      <a:pt x="14423" y="9996"/>
                      <a:pt x="14497" y="9996"/>
                    </a:cubicBezTo>
                    <a:cubicBezTo>
                      <a:pt x="14570" y="9996"/>
                      <a:pt x="14631" y="9834"/>
                      <a:pt x="14631" y="9638"/>
                    </a:cubicBezTo>
                    <a:cubicBezTo>
                      <a:pt x="14631" y="9441"/>
                      <a:pt x="14570" y="9287"/>
                      <a:pt x="14497" y="9287"/>
                    </a:cubicBezTo>
                    <a:close/>
                    <a:moveTo>
                      <a:pt x="16235" y="9287"/>
                    </a:moveTo>
                    <a:cubicBezTo>
                      <a:pt x="16162" y="9287"/>
                      <a:pt x="16101" y="9441"/>
                      <a:pt x="16101" y="9638"/>
                    </a:cubicBezTo>
                    <a:cubicBezTo>
                      <a:pt x="16101" y="9834"/>
                      <a:pt x="16162" y="9996"/>
                      <a:pt x="16235" y="9996"/>
                    </a:cubicBezTo>
                    <a:cubicBezTo>
                      <a:pt x="16309" y="9996"/>
                      <a:pt x="16366" y="9834"/>
                      <a:pt x="16366" y="9638"/>
                    </a:cubicBezTo>
                    <a:cubicBezTo>
                      <a:pt x="16366" y="9441"/>
                      <a:pt x="16309" y="9287"/>
                      <a:pt x="16235" y="9287"/>
                    </a:cubicBezTo>
                    <a:close/>
                    <a:moveTo>
                      <a:pt x="16669" y="9287"/>
                    </a:moveTo>
                    <a:cubicBezTo>
                      <a:pt x="16596" y="9287"/>
                      <a:pt x="16534" y="9441"/>
                      <a:pt x="16534" y="9638"/>
                    </a:cubicBezTo>
                    <a:cubicBezTo>
                      <a:pt x="16534" y="9834"/>
                      <a:pt x="16596" y="9996"/>
                      <a:pt x="16669" y="9996"/>
                    </a:cubicBezTo>
                    <a:cubicBezTo>
                      <a:pt x="16743" y="9996"/>
                      <a:pt x="16801" y="9834"/>
                      <a:pt x="16801" y="9638"/>
                    </a:cubicBezTo>
                    <a:cubicBezTo>
                      <a:pt x="16801" y="9441"/>
                      <a:pt x="16743" y="9287"/>
                      <a:pt x="16669" y="9287"/>
                    </a:cubicBezTo>
                    <a:close/>
                    <a:moveTo>
                      <a:pt x="17547" y="9287"/>
                    </a:moveTo>
                    <a:cubicBezTo>
                      <a:pt x="17474" y="9287"/>
                      <a:pt x="17416" y="9441"/>
                      <a:pt x="17416" y="9638"/>
                    </a:cubicBezTo>
                    <a:cubicBezTo>
                      <a:pt x="17416" y="9834"/>
                      <a:pt x="17474" y="9996"/>
                      <a:pt x="17547" y="9996"/>
                    </a:cubicBezTo>
                    <a:cubicBezTo>
                      <a:pt x="17621" y="9996"/>
                      <a:pt x="17682" y="9834"/>
                      <a:pt x="17682" y="9638"/>
                    </a:cubicBezTo>
                    <a:cubicBezTo>
                      <a:pt x="17682" y="9441"/>
                      <a:pt x="17621" y="9287"/>
                      <a:pt x="17547" y="9287"/>
                    </a:cubicBezTo>
                    <a:close/>
                    <a:moveTo>
                      <a:pt x="17985" y="9287"/>
                    </a:moveTo>
                    <a:cubicBezTo>
                      <a:pt x="17911" y="9287"/>
                      <a:pt x="17849" y="9441"/>
                      <a:pt x="17849" y="9638"/>
                    </a:cubicBezTo>
                    <a:cubicBezTo>
                      <a:pt x="17849" y="9834"/>
                      <a:pt x="17911" y="9996"/>
                      <a:pt x="17985" y="9996"/>
                    </a:cubicBezTo>
                    <a:cubicBezTo>
                      <a:pt x="18058" y="9996"/>
                      <a:pt x="18116" y="9834"/>
                      <a:pt x="18116" y="9638"/>
                    </a:cubicBezTo>
                    <a:cubicBezTo>
                      <a:pt x="18116" y="9441"/>
                      <a:pt x="18058" y="9287"/>
                      <a:pt x="17985" y="9287"/>
                    </a:cubicBezTo>
                    <a:close/>
                    <a:moveTo>
                      <a:pt x="18418" y="9287"/>
                    </a:moveTo>
                    <a:cubicBezTo>
                      <a:pt x="18344" y="9287"/>
                      <a:pt x="18283" y="9441"/>
                      <a:pt x="18283" y="9638"/>
                    </a:cubicBezTo>
                    <a:cubicBezTo>
                      <a:pt x="18283" y="9834"/>
                      <a:pt x="18344" y="9996"/>
                      <a:pt x="18418" y="9996"/>
                    </a:cubicBezTo>
                    <a:cubicBezTo>
                      <a:pt x="18491" y="9996"/>
                      <a:pt x="18549" y="9834"/>
                      <a:pt x="18549" y="9638"/>
                    </a:cubicBezTo>
                    <a:cubicBezTo>
                      <a:pt x="18549" y="9441"/>
                      <a:pt x="18491" y="9287"/>
                      <a:pt x="18418" y="9287"/>
                    </a:cubicBezTo>
                    <a:close/>
                    <a:moveTo>
                      <a:pt x="19286" y="9287"/>
                    </a:moveTo>
                    <a:cubicBezTo>
                      <a:pt x="19213" y="9287"/>
                      <a:pt x="19152" y="9441"/>
                      <a:pt x="19152" y="9638"/>
                    </a:cubicBezTo>
                    <a:cubicBezTo>
                      <a:pt x="19152" y="9834"/>
                      <a:pt x="19213" y="9996"/>
                      <a:pt x="19286" y="9996"/>
                    </a:cubicBezTo>
                    <a:cubicBezTo>
                      <a:pt x="19360" y="9996"/>
                      <a:pt x="19417" y="9834"/>
                      <a:pt x="19417" y="9638"/>
                    </a:cubicBezTo>
                    <a:cubicBezTo>
                      <a:pt x="19417" y="9441"/>
                      <a:pt x="19360" y="9287"/>
                      <a:pt x="19286" y="9287"/>
                    </a:cubicBezTo>
                    <a:close/>
                    <a:moveTo>
                      <a:pt x="19720" y="9287"/>
                    </a:moveTo>
                    <a:cubicBezTo>
                      <a:pt x="19647" y="9287"/>
                      <a:pt x="19585" y="9441"/>
                      <a:pt x="19585" y="9638"/>
                    </a:cubicBezTo>
                    <a:cubicBezTo>
                      <a:pt x="19585" y="9834"/>
                      <a:pt x="19647" y="9996"/>
                      <a:pt x="19720" y="9996"/>
                    </a:cubicBezTo>
                    <a:cubicBezTo>
                      <a:pt x="19794" y="9996"/>
                      <a:pt x="19851" y="9834"/>
                      <a:pt x="19851" y="9638"/>
                    </a:cubicBezTo>
                    <a:cubicBezTo>
                      <a:pt x="19851" y="9441"/>
                      <a:pt x="19794" y="9287"/>
                      <a:pt x="19720" y="9287"/>
                    </a:cubicBezTo>
                    <a:close/>
                    <a:moveTo>
                      <a:pt x="20159" y="9287"/>
                    </a:moveTo>
                    <a:cubicBezTo>
                      <a:pt x="20085" y="9287"/>
                      <a:pt x="20023" y="9441"/>
                      <a:pt x="20023" y="9638"/>
                    </a:cubicBezTo>
                    <a:cubicBezTo>
                      <a:pt x="20023" y="9834"/>
                      <a:pt x="20085" y="9996"/>
                      <a:pt x="20159" y="9996"/>
                    </a:cubicBezTo>
                    <a:cubicBezTo>
                      <a:pt x="20232" y="9996"/>
                      <a:pt x="20290" y="9834"/>
                      <a:pt x="20290" y="9638"/>
                    </a:cubicBezTo>
                    <a:cubicBezTo>
                      <a:pt x="20290" y="9441"/>
                      <a:pt x="20232" y="9287"/>
                      <a:pt x="20159" y="9287"/>
                    </a:cubicBezTo>
                    <a:close/>
                    <a:moveTo>
                      <a:pt x="20594" y="9287"/>
                    </a:moveTo>
                    <a:cubicBezTo>
                      <a:pt x="20520" y="9287"/>
                      <a:pt x="20463" y="9441"/>
                      <a:pt x="20463" y="9638"/>
                    </a:cubicBezTo>
                    <a:cubicBezTo>
                      <a:pt x="20463" y="9834"/>
                      <a:pt x="20520" y="9996"/>
                      <a:pt x="20594" y="9996"/>
                    </a:cubicBezTo>
                    <a:cubicBezTo>
                      <a:pt x="20667" y="9996"/>
                      <a:pt x="20729" y="9834"/>
                      <a:pt x="20729" y="9638"/>
                    </a:cubicBezTo>
                    <a:cubicBezTo>
                      <a:pt x="20729" y="9441"/>
                      <a:pt x="20667" y="9287"/>
                      <a:pt x="20594" y="9287"/>
                    </a:cubicBezTo>
                    <a:close/>
                    <a:moveTo>
                      <a:pt x="2311" y="10444"/>
                    </a:moveTo>
                    <a:cubicBezTo>
                      <a:pt x="2238" y="10444"/>
                      <a:pt x="2177" y="10609"/>
                      <a:pt x="2177" y="10806"/>
                    </a:cubicBezTo>
                    <a:cubicBezTo>
                      <a:pt x="2177" y="11002"/>
                      <a:pt x="2238" y="11156"/>
                      <a:pt x="2311" y="11156"/>
                    </a:cubicBezTo>
                    <a:cubicBezTo>
                      <a:pt x="2385" y="11156"/>
                      <a:pt x="2443" y="11002"/>
                      <a:pt x="2443" y="10806"/>
                    </a:cubicBezTo>
                    <a:cubicBezTo>
                      <a:pt x="2443" y="10609"/>
                      <a:pt x="2385" y="10444"/>
                      <a:pt x="2311" y="10444"/>
                    </a:cubicBezTo>
                    <a:close/>
                    <a:moveTo>
                      <a:pt x="3180" y="10444"/>
                    </a:moveTo>
                    <a:cubicBezTo>
                      <a:pt x="3106" y="10444"/>
                      <a:pt x="3045" y="10609"/>
                      <a:pt x="3045" y="10806"/>
                    </a:cubicBezTo>
                    <a:cubicBezTo>
                      <a:pt x="3045" y="11002"/>
                      <a:pt x="3106" y="11156"/>
                      <a:pt x="3180" y="11156"/>
                    </a:cubicBezTo>
                    <a:cubicBezTo>
                      <a:pt x="3253" y="11156"/>
                      <a:pt x="3311" y="11002"/>
                      <a:pt x="3311" y="10806"/>
                    </a:cubicBezTo>
                    <a:cubicBezTo>
                      <a:pt x="3311" y="10609"/>
                      <a:pt x="3253" y="10444"/>
                      <a:pt x="3180" y="10444"/>
                    </a:cubicBezTo>
                    <a:close/>
                    <a:moveTo>
                      <a:pt x="3614" y="10444"/>
                    </a:moveTo>
                    <a:cubicBezTo>
                      <a:pt x="3540" y="10444"/>
                      <a:pt x="3479" y="10609"/>
                      <a:pt x="3479" y="10806"/>
                    </a:cubicBezTo>
                    <a:cubicBezTo>
                      <a:pt x="3479" y="11002"/>
                      <a:pt x="3540" y="11156"/>
                      <a:pt x="3614" y="11156"/>
                    </a:cubicBezTo>
                    <a:cubicBezTo>
                      <a:pt x="3688" y="11156"/>
                      <a:pt x="3745" y="11002"/>
                      <a:pt x="3745" y="10806"/>
                    </a:cubicBezTo>
                    <a:cubicBezTo>
                      <a:pt x="3745" y="10609"/>
                      <a:pt x="3688" y="10444"/>
                      <a:pt x="3614" y="10444"/>
                    </a:cubicBezTo>
                    <a:close/>
                    <a:moveTo>
                      <a:pt x="4049" y="10444"/>
                    </a:moveTo>
                    <a:cubicBezTo>
                      <a:pt x="3976" y="10444"/>
                      <a:pt x="3918" y="10609"/>
                      <a:pt x="3918" y="10806"/>
                    </a:cubicBezTo>
                    <a:cubicBezTo>
                      <a:pt x="3918" y="11002"/>
                      <a:pt x="3976" y="11156"/>
                      <a:pt x="4049" y="11156"/>
                    </a:cubicBezTo>
                    <a:cubicBezTo>
                      <a:pt x="4123" y="11156"/>
                      <a:pt x="4185" y="11002"/>
                      <a:pt x="4185" y="10806"/>
                    </a:cubicBezTo>
                    <a:cubicBezTo>
                      <a:pt x="4185" y="10609"/>
                      <a:pt x="4123" y="10444"/>
                      <a:pt x="4049" y="10444"/>
                    </a:cubicBezTo>
                    <a:close/>
                    <a:moveTo>
                      <a:pt x="4492" y="10444"/>
                    </a:moveTo>
                    <a:cubicBezTo>
                      <a:pt x="4418" y="10444"/>
                      <a:pt x="4361" y="10609"/>
                      <a:pt x="4361" y="10806"/>
                    </a:cubicBezTo>
                    <a:cubicBezTo>
                      <a:pt x="4361" y="11002"/>
                      <a:pt x="4418" y="11156"/>
                      <a:pt x="4492" y="11156"/>
                    </a:cubicBezTo>
                    <a:cubicBezTo>
                      <a:pt x="4565" y="11156"/>
                      <a:pt x="4626" y="11002"/>
                      <a:pt x="4626" y="10806"/>
                    </a:cubicBezTo>
                    <a:cubicBezTo>
                      <a:pt x="4626" y="10609"/>
                      <a:pt x="4565" y="10444"/>
                      <a:pt x="4492" y="10444"/>
                    </a:cubicBezTo>
                    <a:close/>
                    <a:moveTo>
                      <a:pt x="4929" y="10444"/>
                    </a:moveTo>
                    <a:cubicBezTo>
                      <a:pt x="4856" y="10444"/>
                      <a:pt x="4794" y="10609"/>
                      <a:pt x="4794" y="10806"/>
                    </a:cubicBezTo>
                    <a:cubicBezTo>
                      <a:pt x="4794" y="11002"/>
                      <a:pt x="4856" y="11156"/>
                      <a:pt x="4929" y="11156"/>
                    </a:cubicBezTo>
                    <a:cubicBezTo>
                      <a:pt x="5003" y="11156"/>
                      <a:pt x="5060" y="11002"/>
                      <a:pt x="5060" y="10806"/>
                    </a:cubicBezTo>
                    <a:cubicBezTo>
                      <a:pt x="5060" y="10609"/>
                      <a:pt x="5003" y="10444"/>
                      <a:pt x="4929" y="10444"/>
                    </a:cubicBezTo>
                    <a:close/>
                    <a:moveTo>
                      <a:pt x="5362" y="10444"/>
                    </a:moveTo>
                    <a:cubicBezTo>
                      <a:pt x="5289" y="10444"/>
                      <a:pt x="5228" y="10609"/>
                      <a:pt x="5228" y="10806"/>
                    </a:cubicBezTo>
                    <a:cubicBezTo>
                      <a:pt x="5228" y="11002"/>
                      <a:pt x="5289" y="11156"/>
                      <a:pt x="5362" y="11156"/>
                    </a:cubicBezTo>
                    <a:cubicBezTo>
                      <a:pt x="5436" y="11156"/>
                      <a:pt x="5493" y="11002"/>
                      <a:pt x="5493" y="10806"/>
                    </a:cubicBezTo>
                    <a:cubicBezTo>
                      <a:pt x="5493" y="10609"/>
                      <a:pt x="5436" y="10444"/>
                      <a:pt x="5362" y="10444"/>
                    </a:cubicBezTo>
                    <a:close/>
                    <a:moveTo>
                      <a:pt x="5793" y="10444"/>
                    </a:moveTo>
                    <a:cubicBezTo>
                      <a:pt x="5720" y="10444"/>
                      <a:pt x="5662" y="10609"/>
                      <a:pt x="5662" y="10806"/>
                    </a:cubicBezTo>
                    <a:cubicBezTo>
                      <a:pt x="5662" y="11002"/>
                      <a:pt x="5720" y="11156"/>
                      <a:pt x="5793" y="11156"/>
                    </a:cubicBezTo>
                    <a:cubicBezTo>
                      <a:pt x="5867" y="11156"/>
                      <a:pt x="5929" y="11002"/>
                      <a:pt x="5929" y="10806"/>
                    </a:cubicBezTo>
                    <a:cubicBezTo>
                      <a:pt x="5929" y="10609"/>
                      <a:pt x="5867" y="10444"/>
                      <a:pt x="5793" y="10444"/>
                    </a:cubicBezTo>
                    <a:close/>
                    <a:moveTo>
                      <a:pt x="6231" y="10444"/>
                    </a:moveTo>
                    <a:cubicBezTo>
                      <a:pt x="6157" y="10444"/>
                      <a:pt x="6096" y="10609"/>
                      <a:pt x="6096" y="10806"/>
                    </a:cubicBezTo>
                    <a:cubicBezTo>
                      <a:pt x="6096" y="11002"/>
                      <a:pt x="6157" y="11156"/>
                      <a:pt x="6231" y="11156"/>
                    </a:cubicBezTo>
                    <a:cubicBezTo>
                      <a:pt x="6304" y="11156"/>
                      <a:pt x="6362" y="11002"/>
                      <a:pt x="6362" y="10806"/>
                    </a:cubicBezTo>
                    <a:cubicBezTo>
                      <a:pt x="6362" y="10609"/>
                      <a:pt x="6304" y="10444"/>
                      <a:pt x="6231" y="10444"/>
                    </a:cubicBezTo>
                    <a:close/>
                    <a:moveTo>
                      <a:pt x="7094" y="10444"/>
                    </a:moveTo>
                    <a:cubicBezTo>
                      <a:pt x="7020" y="10444"/>
                      <a:pt x="6958" y="10609"/>
                      <a:pt x="6958" y="10806"/>
                    </a:cubicBezTo>
                    <a:cubicBezTo>
                      <a:pt x="6958" y="11002"/>
                      <a:pt x="7020" y="11156"/>
                      <a:pt x="7094" y="11156"/>
                    </a:cubicBezTo>
                    <a:cubicBezTo>
                      <a:pt x="7167" y="11156"/>
                      <a:pt x="7225" y="11002"/>
                      <a:pt x="7225" y="10806"/>
                    </a:cubicBezTo>
                    <a:cubicBezTo>
                      <a:pt x="7225" y="10609"/>
                      <a:pt x="7167" y="10444"/>
                      <a:pt x="7094" y="10444"/>
                    </a:cubicBezTo>
                    <a:close/>
                    <a:moveTo>
                      <a:pt x="7529" y="10444"/>
                    </a:moveTo>
                    <a:cubicBezTo>
                      <a:pt x="7455" y="10444"/>
                      <a:pt x="7398" y="10609"/>
                      <a:pt x="7398" y="10806"/>
                    </a:cubicBezTo>
                    <a:cubicBezTo>
                      <a:pt x="7398" y="11002"/>
                      <a:pt x="7455" y="11156"/>
                      <a:pt x="7529" y="11156"/>
                    </a:cubicBezTo>
                    <a:cubicBezTo>
                      <a:pt x="7602" y="11156"/>
                      <a:pt x="7664" y="11002"/>
                      <a:pt x="7664" y="10806"/>
                    </a:cubicBezTo>
                    <a:cubicBezTo>
                      <a:pt x="7664" y="10609"/>
                      <a:pt x="7602" y="10444"/>
                      <a:pt x="7529" y="10444"/>
                    </a:cubicBezTo>
                    <a:close/>
                    <a:moveTo>
                      <a:pt x="7966" y="10444"/>
                    </a:moveTo>
                    <a:cubicBezTo>
                      <a:pt x="7892" y="10444"/>
                      <a:pt x="7835" y="10609"/>
                      <a:pt x="7835" y="10806"/>
                    </a:cubicBezTo>
                    <a:cubicBezTo>
                      <a:pt x="7835" y="11002"/>
                      <a:pt x="7892" y="11156"/>
                      <a:pt x="7966" y="11156"/>
                    </a:cubicBezTo>
                    <a:cubicBezTo>
                      <a:pt x="8040" y="11156"/>
                      <a:pt x="8100" y="11002"/>
                      <a:pt x="8100" y="10806"/>
                    </a:cubicBezTo>
                    <a:cubicBezTo>
                      <a:pt x="8100" y="10609"/>
                      <a:pt x="8040" y="10444"/>
                      <a:pt x="7966" y="10444"/>
                    </a:cubicBezTo>
                    <a:close/>
                    <a:moveTo>
                      <a:pt x="8403" y="10444"/>
                    </a:moveTo>
                    <a:cubicBezTo>
                      <a:pt x="8330" y="10444"/>
                      <a:pt x="8268" y="10609"/>
                      <a:pt x="8268" y="10806"/>
                    </a:cubicBezTo>
                    <a:cubicBezTo>
                      <a:pt x="8268" y="11002"/>
                      <a:pt x="8330" y="11156"/>
                      <a:pt x="8403" y="11156"/>
                    </a:cubicBezTo>
                    <a:cubicBezTo>
                      <a:pt x="8477" y="11156"/>
                      <a:pt x="8535" y="11002"/>
                      <a:pt x="8535" y="10806"/>
                    </a:cubicBezTo>
                    <a:cubicBezTo>
                      <a:pt x="8535" y="10609"/>
                      <a:pt x="8477" y="10444"/>
                      <a:pt x="8403" y="10444"/>
                    </a:cubicBezTo>
                    <a:close/>
                    <a:moveTo>
                      <a:pt x="8837" y="10444"/>
                    </a:moveTo>
                    <a:cubicBezTo>
                      <a:pt x="8763" y="10444"/>
                      <a:pt x="8702" y="10609"/>
                      <a:pt x="8702" y="10806"/>
                    </a:cubicBezTo>
                    <a:cubicBezTo>
                      <a:pt x="8702" y="11002"/>
                      <a:pt x="8763" y="11156"/>
                      <a:pt x="8837" y="11156"/>
                    </a:cubicBezTo>
                    <a:cubicBezTo>
                      <a:pt x="8910" y="11156"/>
                      <a:pt x="8968" y="11002"/>
                      <a:pt x="8968" y="10806"/>
                    </a:cubicBezTo>
                    <a:cubicBezTo>
                      <a:pt x="8968" y="10609"/>
                      <a:pt x="8910" y="10444"/>
                      <a:pt x="8837" y="10444"/>
                    </a:cubicBezTo>
                    <a:close/>
                    <a:moveTo>
                      <a:pt x="9267" y="10444"/>
                    </a:moveTo>
                    <a:cubicBezTo>
                      <a:pt x="9194" y="10444"/>
                      <a:pt x="9136" y="10609"/>
                      <a:pt x="9136" y="10806"/>
                    </a:cubicBezTo>
                    <a:cubicBezTo>
                      <a:pt x="9136" y="11002"/>
                      <a:pt x="9194" y="11156"/>
                      <a:pt x="9267" y="11156"/>
                    </a:cubicBezTo>
                    <a:cubicBezTo>
                      <a:pt x="9341" y="11156"/>
                      <a:pt x="9403" y="11002"/>
                      <a:pt x="9403" y="10806"/>
                    </a:cubicBezTo>
                    <a:cubicBezTo>
                      <a:pt x="9403" y="10609"/>
                      <a:pt x="9341" y="10444"/>
                      <a:pt x="9267" y="10444"/>
                    </a:cubicBezTo>
                    <a:close/>
                    <a:moveTo>
                      <a:pt x="9705" y="10444"/>
                    </a:moveTo>
                    <a:cubicBezTo>
                      <a:pt x="9631" y="10444"/>
                      <a:pt x="9571" y="10609"/>
                      <a:pt x="9571" y="10806"/>
                    </a:cubicBezTo>
                    <a:cubicBezTo>
                      <a:pt x="9571" y="11002"/>
                      <a:pt x="9631" y="11156"/>
                      <a:pt x="9705" y="11156"/>
                    </a:cubicBezTo>
                    <a:cubicBezTo>
                      <a:pt x="9778" y="11156"/>
                      <a:pt x="9836" y="11002"/>
                      <a:pt x="9836" y="10806"/>
                    </a:cubicBezTo>
                    <a:cubicBezTo>
                      <a:pt x="9836" y="10609"/>
                      <a:pt x="9778" y="10444"/>
                      <a:pt x="9705" y="10444"/>
                    </a:cubicBezTo>
                    <a:close/>
                    <a:moveTo>
                      <a:pt x="11454" y="10444"/>
                    </a:moveTo>
                    <a:cubicBezTo>
                      <a:pt x="11381" y="10444"/>
                      <a:pt x="11319" y="10609"/>
                      <a:pt x="11319" y="10806"/>
                    </a:cubicBezTo>
                    <a:cubicBezTo>
                      <a:pt x="11319" y="11002"/>
                      <a:pt x="11381" y="11156"/>
                      <a:pt x="11454" y="11156"/>
                    </a:cubicBezTo>
                    <a:cubicBezTo>
                      <a:pt x="11528" y="11156"/>
                      <a:pt x="11585" y="11002"/>
                      <a:pt x="11585" y="10806"/>
                    </a:cubicBezTo>
                    <a:cubicBezTo>
                      <a:pt x="11585" y="10609"/>
                      <a:pt x="11528" y="10444"/>
                      <a:pt x="11454" y="10444"/>
                    </a:cubicBezTo>
                    <a:close/>
                    <a:moveTo>
                      <a:pt x="11887" y="10444"/>
                    </a:moveTo>
                    <a:cubicBezTo>
                      <a:pt x="11814" y="10444"/>
                      <a:pt x="11753" y="10609"/>
                      <a:pt x="11753" y="10806"/>
                    </a:cubicBezTo>
                    <a:cubicBezTo>
                      <a:pt x="11753" y="11002"/>
                      <a:pt x="11814" y="11156"/>
                      <a:pt x="11887" y="11156"/>
                    </a:cubicBezTo>
                    <a:cubicBezTo>
                      <a:pt x="11961" y="11156"/>
                      <a:pt x="12018" y="11002"/>
                      <a:pt x="12018" y="10806"/>
                    </a:cubicBezTo>
                    <a:cubicBezTo>
                      <a:pt x="12018" y="10609"/>
                      <a:pt x="11961" y="10444"/>
                      <a:pt x="11887" y="10444"/>
                    </a:cubicBezTo>
                    <a:close/>
                    <a:moveTo>
                      <a:pt x="12318" y="10444"/>
                    </a:moveTo>
                    <a:cubicBezTo>
                      <a:pt x="12245" y="10444"/>
                      <a:pt x="12187" y="10609"/>
                      <a:pt x="12187" y="10806"/>
                    </a:cubicBezTo>
                    <a:cubicBezTo>
                      <a:pt x="12187" y="11002"/>
                      <a:pt x="12245" y="11156"/>
                      <a:pt x="12318" y="11156"/>
                    </a:cubicBezTo>
                    <a:cubicBezTo>
                      <a:pt x="12392" y="11156"/>
                      <a:pt x="12454" y="11002"/>
                      <a:pt x="12454" y="10806"/>
                    </a:cubicBezTo>
                    <a:cubicBezTo>
                      <a:pt x="12454" y="10609"/>
                      <a:pt x="12392" y="10444"/>
                      <a:pt x="12318" y="10444"/>
                    </a:cubicBezTo>
                    <a:close/>
                    <a:moveTo>
                      <a:pt x="12756" y="10444"/>
                    </a:moveTo>
                    <a:cubicBezTo>
                      <a:pt x="12682" y="10444"/>
                      <a:pt x="12621" y="10609"/>
                      <a:pt x="12621" y="10806"/>
                    </a:cubicBezTo>
                    <a:cubicBezTo>
                      <a:pt x="12621" y="11002"/>
                      <a:pt x="12682" y="11156"/>
                      <a:pt x="12756" y="11156"/>
                    </a:cubicBezTo>
                    <a:cubicBezTo>
                      <a:pt x="12829" y="11156"/>
                      <a:pt x="12887" y="11002"/>
                      <a:pt x="12887" y="10806"/>
                    </a:cubicBezTo>
                    <a:cubicBezTo>
                      <a:pt x="12887" y="10609"/>
                      <a:pt x="12829" y="10444"/>
                      <a:pt x="12756" y="10444"/>
                    </a:cubicBezTo>
                    <a:close/>
                    <a:moveTo>
                      <a:pt x="14497" y="10444"/>
                    </a:moveTo>
                    <a:cubicBezTo>
                      <a:pt x="14423" y="10444"/>
                      <a:pt x="14365" y="10609"/>
                      <a:pt x="14365" y="10806"/>
                    </a:cubicBezTo>
                    <a:cubicBezTo>
                      <a:pt x="14365" y="11002"/>
                      <a:pt x="14423" y="11156"/>
                      <a:pt x="14497" y="11156"/>
                    </a:cubicBezTo>
                    <a:cubicBezTo>
                      <a:pt x="14570" y="11156"/>
                      <a:pt x="14631" y="11002"/>
                      <a:pt x="14631" y="10806"/>
                    </a:cubicBezTo>
                    <a:cubicBezTo>
                      <a:pt x="14631" y="10609"/>
                      <a:pt x="14570" y="10444"/>
                      <a:pt x="14497" y="10444"/>
                    </a:cubicBezTo>
                    <a:close/>
                    <a:moveTo>
                      <a:pt x="15367" y="10444"/>
                    </a:moveTo>
                    <a:cubicBezTo>
                      <a:pt x="15293" y="10444"/>
                      <a:pt x="15233" y="10609"/>
                      <a:pt x="15233" y="10806"/>
                    </a:cubicBezTo>
                    <a:cubicBezTo>
                      <a:pt x="15233" y="11002"/>
                      <a:pt x="15293" y="11156"/>
                      <a:pt x="15367" y="11156"/>
                    </a:cubicBezTo>
                    <a:cubicBezTo>
                      <a:pt x="15441" y="11156"/>
                      <a:pt x="15498" y="11002"/>
                      <a:pt x="15498" y="10806"/>
                    </a:cubicBezTo>
                    <a:cubicBezTo>
                      <a:pt x="15498" y="10609"/>
                      <a:pt x="15441" y="10444"/>
                      <a:pt x="15367" y="10444"/>
                    </a:cubicBezTo>
                    <a:close/>
                    <a:moveTo>
                      <a:pt x="15798" y="10444"/>
                    </a:moveTo>
                    <a:cubicBezTo>
                      <a:pt x="15724" y="10444"/>
                      <a:pt x="15667" y="10609"/>
                      <a:pt x="15667" y="10806"/>
                    </a:cubicBezTo>
                    <a:cubicBezTo>
                      <a:pt x="15667" y="11002"/>
                      <a:pt x="15724" y="11156"/>
                      <a:pt x="15798" y="11156"/>
                    </a:cubicBezTo>
                    <a:cubicBezTo>
                      <a:pt x="15871" y="11156"/>
                      <a:pt x="15933" y="11002"/>
                      <a:pt x="15933" y="10806"/>
                    </a:cubicBezTo>
                    <a:cubicBezTo>
                      <a:pt x="15933" y="10609"/>
                      <a:pt x="15871" y="10444"/>
                      <a:pt x="15798" y="10444"/>
                    </a:cubicBezTo>
                    <a:close/>
                    <a:moveTo>
                      <a:pt x="16235" y="10444"/>
                    </a:moveTo>
                    <a:cubicBezTo>
                      <a:pt x="16162" y="10444"/>
                      <a:pt x="16101" y="10609"/>
                      <a:pt x="16101" y="10806"/>
                    </a:cubicBezTo>
                    <a:cubicBezTo>
                      <a:pt x="16101" y="11002"/>
                      <a:pt x="16162" y="11156"/>
                      <a:pt x="16235" y="11156"/>
                    </a:cubicBezTo>
                    <a:cubicBezTo>
                      <a:pt x="16309" y="11156"/>
                      <a:pt x="16366" y="11002"/>
                      <a:pt x="16366" y="10806"/>
                    </a:cubicBezTo>
                    <a:cubicBezTo>
                      <a:pt x="16366" y="10609"/>
                      <a:pt x="16309" y="10444"/>
                      <a:pt x="16235" y="10444"/>
                    </a:cubicBezTo>
                    <a:close/>
                    <a:moveTo>
                      <a:pt x="17547" y="10444"/>
                    </a:moveTo>
                    <a:cubicBezTo>
                      <a:pt x="17474" y="10444"/>
                      <a:pt x="17416" y="10609"/>
                      <a:pt x="17416" y="10806"/>
                    </a:cubicBezTo>
                    <a:cubicBezTo>
                      <a:pt x="17416" y="11002"/>
                      <a:pt x="17474" y="11156"/>
                      <a:pt x="17547" y="11156"/>
                    </a:cubicBezTo>
                    <a:cubicBezTo>
                      <a:pt x="17621" y="11156"/>
                      <a:pt x="17682" y="11002"/>
                      <a:pt x="17682" y="10806"/>
                    </a:cubicBezTo>
                    <a:cubicBezTo>
                      <a:pt x="17682" y="10609"/>
                      <a:pt x="17621" y="10444"/>
                      <a:pt x="17547" y="10444"/>
                    </a:cubicBezTo>
                    <a:close/>
                    <a:moveTo>
                      <a:pt x="17985" y="10444"/>
                    </a:moveTo>
                    <a:cubicBezTo>
                      <a:pt x="17911" y="10444"/>
                      <a:pt x="17849" y="10609"/>
                      <a:pt x="17849" y="10806"/>
                    </a:cubicBezTo>
                    <a:cubicBezTo>
                      <a:pt x="17849" y="11002"/>
                      <a:pt x="17911" y="11156"/>
                      <a:pt x="17985" y="11156"/>
                    </a:cubicBezTo>
                    <a:cubicBezTo>
                      <a:pt x="18058" y="11156"/>
                      <a:pt x="18116" y="11002"/>
                      <a:pt x="18116" y="10806"/>
                    </a:cubicBezTo>
                    <a:cubicBezTo>
                      <a:pt x="18116" y="10609"/>
                      <a:pt x="18058" y="10444"/>
                      <a:pt x="17985" y="10444"/>
                    </a:cubicBezTo>
                    <a:close/>
                    <a:moveTo>
                      <a:pt x="18418" y="10444"/>
                    </a:moveTo>
                    <a:cubicBezTo>
                      <a:pt x="18344" y="10444"/>
                      <a:pt x="18283" y="10609"/>
                      <a:pt x="18283" y="10806"/>
                    </a:cubicBezTo>
                    <a:cubicBezTo>
                      <a:pt x="18283" y="11002"/>
                      <a:pt x="18344" y="11156"/>
                      <a:pt x="18418" y="11156"/>
                    </a:cubicBezTo>
                    <a:cubicBezTo>
                      <a:pt x="18491" y="11156"/>
                      <a:pt x="18549" y="11002"/>
                      <a:pt x="18549" y="10806"/>
                    </a:cubicBezTo>
                    <a:cubicBezTo>
                      <a:pt x="18549" y="10609"/>
                      <a:pt x="18491" y="10444"/>
                      <a:pt x="18418" y="10444"/>
                    </a:cubicBezTo>
                    <a:close/>
                    <a:moveTo>
                      <a:pt x="19286" y="10444"/>
                    </a:moveTo>
                    <a:cubicBezTo>
                      <a:pt x="19213" y="10444"/>
                      <a:pt x="19152" y="10609"/>
                      <a:pt x="19152" y="10806"/>
                    </a:cubicBezTo>
                    <a:cubicBezTo>
                      <a:pt x="19152" y="11002"/>
                      <a:pt x="19213" y="11156"/>
                      <a:pt x="19286" y="11156"/>
                    </a:cubicBezTo>
                    <a:cubicBezTo>
                      <a:pt x="19360" y="11156"/>
                      <a:pt x="19417" y="11002"/>
                      <a:pt x="19417" y="10806"/>
                    </a:cubicBezTo>
                    <a:cubicBezTo>
                      <a:pt x="19417" y="10609"/>
                      <a:pt x="19360" y="10444"/>
                      <a:pt x="19286" y="10444"/>
                    </a:cubicBezTo>
                    <a:close/>
                    <a:moveTo>
                      <a:pt x="19720" y="10444"/>
                    </a:moveTo>
                    <a:cubicBezTo>
                      <a:pt x="19647" y="10444"/>
                      <a:pt x="19585" y="10609"/>
                      <a:pt x="19585" y="10806"/>
                    </a:cubicBezTo>
                    <a:cubicBezTo>
                      <a:pt x="19585" y="11002"/>
                      <a:pt x="19647" y="11156"/>
                      <a:pt x="19720" y="11156"/>
                    </a:cubicBezTo>
                    <a:cubicBezTo>
                      <a:pt x="19794" y="11156"/>
                      <a:pt x="19851" y="11002"/>
                      <a:pt x="19851" y="10806"/>
                    </a:cubicBezTo>
                    <a:cubicBezTo>
                      <a:pt x="19851" y="10609"/>
                      <a:pt x="19794" y="10444"/>
                      <a:pt x="19720" y="10444"/>
                    </a:cubicBezTo>
                    <a:close/>
                    <a:moveTo>
                      <a:pt x="20159" y="10444"/>
                    </a:moveTo>
                    <a:cubicBezTo>
                      <a:pt x="20085" y="10444"/>
                      <a:pt x="20023" y="10609"/>
                      <a:pt x="20023" y="10806"/>
                    </a:cubicBezTo>
                    <a:cubicBezTo>
                      <a:pt x="20023" y="11002"/>
                      <a:pt x="20085" y="11156"/>
                      <a:pt x="20159" y="11156"/>
                    </a:cubicBezTo>
                    <a:cubicBezTo>
                      <a:pt x="20232" y="11156"/>
                      <a:pt x="20290" y="11002"/>
                      <a:pt x="20290" y="10806"/>
                    </a:cubicBezTo>
                    <a:cubicBezTo>
                      <a:pt x="20290" y="10609"/>
                      <a:pt x="20232" y="10444"/>
                      <a:pt x="20159" y="10444"/>
                    </a:cubicBezTo>
                    <a:close/>
                    <a:moveTo>
                      <a:pt x="20594" y="10444"/>
                    </a:moveTo>
                    <a:cubicBezTo>
                      <a:pt x="20520" y="10444"/>
                      <a:pt x="20463" y="10609"/>
                      <a:pt x="20463" y="10806"/>
                    </a:cubicBezTo>
                    <a:cubicBezTo>
                      <a:pt x="20463" y="11002"/>
                      <a:pt x="20520" y="11156"/>
                      <a:pt x="20594" y="11156"/>
                    </a:cubicBezTo>
                    <a:cubicBezTo>
                      <a:pt x="20667" y="11156"/>
                      <a:pt x="20729" y="11002"/>
                      <a:pt x="20729" y="10806"/>
                    </a:cubicBezTo>
                    <a:cubicBezTo>
                      <a:pt x="20729" y="10609"/>
                      <a:pt x="20667" y="10444"/>
                      <a:pt x="20594" y="10444"/>
                    </a:cubicBezTo>
                    <a:close/>
                    <a:moveTo>
                      <a:pt x="21031" y="10444"/>
                    </a:moveTo>
                    <a:cubicBezTo>
                      <a:pt x="20958" y="10444"/>
                      <a:pt x="20900" y="10609"/>
                      <a:pt x="20900" y="10806"/>
                    </a:cubicBezTo>
                    <a:cubicBezTo>
                      <a:pt x="20900" y="11002"/>
                      <a:pt x="20958" y="11156"/>
                      <a:pt x="21031" y="11156"/>
                    </a:cubicBezTo>
                    <a:cubicBezTo>
                      <a:pt x="21105" y="11156"/>
                      <a:pt x="21166" y="11002"/>
                      <a:pt x="21166" y="10806"/>
                    </a:cubicBezTo>
                    <a:cubicBezTo>
                      <a:pt x="21166" y="10609"/>
                      <a:pt x="21105" y="10444"/>
                      <a:pt x="21031" y="10444"/>
                    </a:cubicBezTo>
                    <a:close/>
                    <a:moveTo>
                      <a:pt x="21469" y="10444"/>
                    </a:moveTo>
                    <a:cubicBezTo>
                      <a:pt x="21395" y="10444"/>
                      <a:pt x="21333" y="10609"/>
                      <a:pt x="21333" y="10806"/>
                    </a:cubicBezTo>
                    <a:cubicBezTo>
                      <a:pt x="21333" y="11002"/>
                      <a:pt x="21395" y="11156"/>
                      <a:pt x="21469" y="11156"/>
                    </a:cubicBezTo>
                    <a:cubicBezTo>
                      <a:pt x="21542" y="11156"/>
                      <a:pt x="21600" y="11002"/>
                      <a:pt x="21600" y="10806"/>
                    </a:cubicBezTo>
                    <a:cubicBezTo>
                      <a:pt x="21600" y="10609"/>
                      <a:pt x="21542" y="10444"/>
                      <a:pt x="21469" y="10444"/>
                    </a:cubicBezTo>
                    <a:close/>
                    <a:moveTo>
                      <a:pt x="3614" y="11604"/>
                    </a:moveTo>
                    <a:cubicBezTo>
                      <a:pt x="3540" y="11604"/>
                      <a:pt x="3479" y="11766"/>
                      <a:pt x="3479" y="11962"/>
                    </a:cubicBezTo>
                    <a:cubicBezTo>
                      <a:pt x="3479" y="12159"/>
                      <a:pt x="3540" y="12324"/>
                      <a:pt x="3614" y="12324"/>
                    </a:cubicBezTo>
                    <a:cubicBezTo>
                      <a:pt x="3688" y="12324"/>
                      <a:pt x="3745" y="12159"/>
                      <a:pt x="3745" y="11962"/>
                    </a:cubicBezTo>
                    <a:cubicBezTo>
                      <a:pt x="3745" y="11767"/>
                      <a:pt x="3688" y="11604"/>
                      <a:pt x="3614" y="11604"/>
                    </a:cubicBezTo>
                    <a:close/>
                    <a:moveTo>
                      <a:pt x="4049" y="11604"/>
                    </a:moveTo>
                    <a:cubicBezTo>
                      <a:pt x="3976" y="11604"/>
                      <a:pt x="3918" y="11767"/>
                      <a:pt x="3918" y="11962"/>
                    </a:cubicBezTo>
                    <a:cubicBezTo>
                      <a:pt x="3918" y="12159"/>
                      <a:pt x="3976" y="12324"/>
                      <a:pt x="4049" y="12324"/>
                    </a:cubicBezTo>
                    <a:cubicBezTo>
                      <a:pt x="4123" y="12324"/>
                      <a:pt x="4185" y="12159"/>
                      <a:pt x="4185" y="11962"/>
                    </a:cubicBezTo>
                    <a:cubicBezTo>
                      <a:pt x="4185" y="11766"/>
                      <a:pt x="4123" y="11604"/>
                      <a:pt x="4049" y="11604"/>
                    </a:cubicBezTo>
                    <a:close/>
                    <a:moveTo>
                      <a:pt x="4492" y="11604"/>
                    </a:moveTo>
                    <a:cubicBezTo>
                      <a:pt x="4418" y="11604"/>
                      <a:pt x="4361" y="11767"/>
                      <a:pt x="4361" y="11962"/>
                    </a:cubicBezTo>
                    <a:cubicBezTo>
                      <a:pt x="4361" y="12159"/>
                      <a:pt x="4418" y="12324"/>
                      <a:pt x="4492" y="12324"/>
                    </a:cubicBezTo>
                    <a:cubicBezTo>
                      <a:pt x="4565" y="12324"/>
                      <a:pt x="4626" y="12159"/>
                      <a:pt x="4626" y="11962"/>
                    </a:cubicBezTo>
                    <a:cubicBezTo>
                      <a:pt x="4626" y="11766"/>
                      <a:pt x="4565" y="11604"/>
                      <a:pt x="4492" y="11604"/>
                    </a:cubicBezTo>
                    <a:close/>
                    <a:moveTo>
                      <a:pt x="4929" y="11604"/>
                    </a:moveTo>
                    <a:cubicBezTo>
                      <a:pt x="4856" y="11604"/>
                      <a:pt x="4794" y="11766"/>
                      <a:pt x="4794" y="11962"/>
                    </a:cubicBezTo>
                    <a:cubicBezTo>
                      <a:pt x="4794" y="12159"/>
                      <a:pt x="4856" y="12324"/>
                      <a:pt x="4929" y="12324"/>
                    </a:cubicBezTo>
                    <a:cubicBezTo>
                      <a:pt x="5003" y="12324"/>
                      <a:pt x="5061" y="12159"/>
                      <a:pt x="5060" y="11962"/>
                    </a:cubicBezTo>
                    <a:cubicBezTo>
                      <a:pt x="5060" y="11767"/>
                      <a:pt x="5003" y="11604"/>
                      <a:pt x="4929" y="11604"/>
                    </a:cubicBezTo>
                    <a:close/>
                    <a:moveTo>
                      <a:pt x="9267" y="11604"/>
                    </a:moveTo>
                    <a:cubicBezTo>
                      <a:pt x="9194" y="11604"/>
                      <a:pt x="9137" y="11767"/>
                      <a:pt x="9136" y="11962"/>
                    </a:cubicBezTo>
                    <a:cubicBezTo>
                      <a:pt x="9136" y="12159"/>
                      <a:pt x="9194" y="12324"/>
                      <a:pt x="9267" y="12324"/>
                    </a:cubicBezTo>
                    <a:cubicBezTo>
                      <a:pt x="9341" y="12324"/>
                      <a:pt x="9403" y="12159"/>
                      <a:pt x="9403" y="11962"/>
                    </a:cubicBezTo>
                    <a:cubicBezTo>
                      <a:pt x="9403" y="11766"/>
                      <a:pt x="9341" y="11604"/>
                      <a:pt x="9267" y="11604"/>
                    </a:cubicBezTo>
                    <a:close/>
                    <a:moveTo>
                      <a:pt x="9705" y="11604"/>
                    </a:moveTo>
                    <a:cubicBezTo>
                      <a:pt x="9631" y="11604"/>
                      <a:pt x="9571" y="11766"/>
                      <a:pt x="9571" y="11962"/>
                    </a:cubicBezTo>
                    <a:cubicBezTo>
                      <a:pt x="9571" y="12159"/>
                      <a:pt x="9631" y="12324"/>
                      <a:pt x="9705" y="12324"/>
                    </a:cubicBezTo>
                    <a:cubicBezTo>
                      <a:pt x="9778" y="12324"/>
                      <a:pt x="9836" y="12159"/>
                      <a:pt x="9836" y="11962"/>
                    </a:cubicBezTo>
                    <a:cubicBezTo>
                      <a:pt x="9836" y="11767"/>
                      <a:pt x="9778" y="11604"/>
                      <a:pt x="9705" y="11604"/>
                    </a:cubicBezTo>
                    <a:close/>
                    <a:moveTo>
                      <a:pt x="11454" y="11604"/>
                    </a:moveTo>
                    <a:cubicBezTo>
                      <a:pt x="11381" y="11604"/>
                      <a:pt x="11319" y="11766"/>
                      <a:pt x="11319" y="11962"/>
                    </a:cubicBezTo>
                    <a:cubicBezTo>
                      <a:pt x="11319" y="12159"/>
                      <a:pt x="11381" y="12324"/>
                      <a:pt x="11454" y="12324"/>
                    </a:cubicBezTo>
                    <a:cubicBezTo>
                      <a:pt x="11528" y="12324"/>
                      <a:pt x="11586" y="12159"/>
                      <a:pt x="11585" y="11962"/>
                    </a:cubicBezTo>
                    <a:cubicBezTo>
                      <a:pt x="11585" y="11767"/>
                      <a:pt x="11528" y="11604"/>
                      <a:pt x="11454" y="11604"/>
                    </a:cubicBezTo>
                    <a:close/>
                    <a:moveTo>
                      <a:pt x="11887" y="11604"/>
                    </a:moveTo>
                    <a:cubicBezTo>
                      <a:pt x="11814" y="11604"/>
                      <a:pt x="11753" y="11766"/>
                      <a:pt x="11753" y="11962"/>
                    </a:cubicBezTo>
                    <a:cubicBezTo>
                      <a:pt x="11753" y="12159"/>
                      <a:pt x="11814" y="12324"/>
                      <a:pt x="11887" y="12324"/>
                    </a:cubicBezTo>
                    <a:cubicBezTo>
                      <a:pt x="11961" y="12324"/>
                      <a:pt x="12019" y="12159"/>
                      <a:pt x="12018" y="11962"/>
                    </a:cubicBezTo>
                    <a:cubicBezTo>
                      <a:pt x="12018" y="11767"/>
                      <a:pt x="11961" y="11604"/>
                      <a:pt x="11887" y="11604"/>
                    </a:cubicBezTo>
                    <a:close/>
                    <a:moveTo>
                      <a:pt x="12318" y="11604"/>
                    </a:moveTo>
                    <a:cubicBezTo>
                      <a:pt x="12245" y="11604"/>
                      <a:pt x="12187" y="11767"/>
                      <a:pt x="12187" y="11962"/>
                    </a:cubicBezTo>
                    <a:cubicBezTo>
                      <a:pt x="12187" y="12159"/>
                      <a:pt x="12245" y="12324"/>
                      <a:pt x="12318" y="12324"/>
                    </a:cubicBezTo>
                    <a:cubicBezTo>
                      <a:pt x="12392" y="12324"/>
                      <a:pt x="12454" y="12159"/>
                      <a:pt x="12454" y="11962"/>
                    </a:cubicBezTo>
                    <a:cubicBezTo>
                      <a:pt x="12454" y="11766"/>
                      <a:pt x="12392" y="11604"/>
                      <a:pt x="12318" y="11604"/>
                    </a:cubicBezTo>
                    <a:close/>
                    <a:moveTo>
                      <a:pt x="12756" y="11604"/>
                    </a:moveTo>
                    <a:cubicBezTo>
                      <a:pt x="12682" y="11604"/>
                      <a:pt x="12621" y="11766"/>
                      <a:pt x="12621" y="11962"/>
                    </a:cubicBezTo>
                    <a:cubicBezTo>
                      <a:pt x="12621" y="12159"/>
                      <a:pt x="12682" y="12324"/>
                      <a:pt x="12756" y="12324"/>
                    </a:cubicBezTo>
                    <a:cubicBezTo>
                      <a:pt x="12829" y="12324"/>
                      <a:pt x="12887" y="12159"/>
                      <a:pt x="12887" y="11962"/>
                    </a:cubicBezTo>
                    <a:cubicBezTo>
                      <a:pt x="12886" y="11767"/>
                      <a:pt x="12829" y="11604"/>
                      <a:pt x="12756" y="11604"/>
                    </a:cubicBezTo>
                    <a:close/>
                    <a:moveTo>
                      <a:pt x="14497" y="11604"/>
                    </a:moveTo>
                    <a:cubicBezTo>
                      <a:pt x="14423" y="11604"/>
                      <a:pt x="14366" y="11767"/>
                      <a:pt x="14365" y="11962"/>
                    </a:cubicBezTo>
                    <a:cubicBezTo>
                      <a:pt x="14365" y="12159"/>
                      <a:pt x="14423" y="12324"/>
                      <a:pt x="14497" y="12324"/>
                    </a:cubicBezTo>
                    <a:cubicBezTo>
                      <a:pt x="14570" y="12324"/>
                      <a:pt x="14631" y="12159"/>
                      <a:pt x="14631" y="11962"/>
                    </a:cubicBezTo>
                    <a:cubicBezTo>
                      <a:pt x="14631" y="11766"/>
                      <a:pt x="14570" y="11604"/>
                      <a:pt x="14497" y="11604"/>
                    </a:cubicBezTo>
                    <a:close/>
                    <a:moveTo>
                      <a:pt x="14934" y="11604"/>
                    </a:moveTo>
                    <a:cubicBezTo>
                      <a:pt x="14860" y="11604"/>
                      <a:pt x="14798" y="11766"/>
                      <a:pt x="14798" y="11962"/>
                    </a:cubicBezTo>
                    <a:cubicBezTo>
                      <a:pt x="14798" y="12159"/>
                      <a:pt x="14860" y="12324"/>
                      <a:pt x="14934" y="12324"/>
                    </a:cubicBezTo>
                    <a:cubicBezTo>
                      <a:pt x="15008" y="12324"/>
                      <a:pt x="15065" y="12159"/>
                      <a:pt x="15065" y="11962"/>
                    </a:cubicBezTo>
                    <a:cubicBezTo>
                      <a:pt x="15065" y="11767"/>
                      <a:pt x="15008" y="11604"/>
                      <a:pt x="14934" y="11604"/>
                    </a:cubicBezTo>
                    <a:close/>
                    <a:moveTo>
                      <a:pt x="15367" y="11604"/>
                    </a:moveTo>
                    <a:cubicBezTo>
                      <a:pt x="15293" y="11604"/>
                      <a:pt x="15233" y="11766"/>
                      <a:pt x="15233" y="11962"/>
                    </a:cubicBezTo>
                    <a:cubicBezTo>
                      <a:pt x="15233" y="12159"/>
                      <a:pt x="15293" y="12324"/>
                      <a:pt x="15367" y="12324"/>
                    </a:cubicBezTo>
                    <a:cubicBezTo>
                      <a:pt x="15441" y="12324"/>
                      <a:pt x="15498" y="12159"/>
                      <a:pt x="15498" y="11962"/>
                    </a:cubicBezTo>
                    <a:cubicBezTo>
                      <a:pt x="15498" y="11767"/>
                      <a:pt x="15441" y="11604"/>
                      <a:pt x="15367" y="11604"/>
                    </a:cubicBezTo>
                    <a:close/>
                    <a:moveTo>
                      <a:pt x="15798" y="11604"/>
                    </a:moveTo>
                    <a:cubicBezTo>
                      <a:pt x="15724" y="11604"/>
                      <a:pt x="15667" y="11767"/>
                      <a:pt x="15667" y="11962"/>
                    </a:cubicBezTo>
                    <a:cubicBezTo>
                      <a:pt x="15667" y="12159"/>
                      <a:pt x="15724" y="12324"/>
                      <a:pt x="15798" y="12324"/>
                    </a:cubicBezTo>
                    <a:cubicBezTo>
                      <a:pt x="15871" y="12324"/>
                      <a:pt x="15933" y="12159"/>
                      <a:pt x="15933" y="11962"/>
                    </a:cubicBezTo>
                    <a:cubicBezTo>
                      <a:pt x="15933" y="11766"/>
                      <a:pt x="15871" y="11604"/>
                      <a:pt x="15798" y="11604"/>
                    </a:cubicBezTo>
                    <a:close/>
                    <a:moveTo>
                      <a:pt x="16235" y="11604"/>
                    </a:moveTo>
                    <a:cubicBezTo>
                      <a:pt x="16162" y="11604"/>
                      <a:pt x="16101" y="11766"/>
                      <a:pt x="16101" y="11962"/>
                    </a:cubicBezTo>
                    <a:cubicBezTo>
                      <a:pt x="16101" y="12159"/>
                      <a:pt x="16162" y="12324"/>
                      <a:pt x="16235" y="12324"/>
                    </a:cubicBezTo>
                    <a:cubicBezTo>
                      <a:pt x="16309" y="12324"/>
                      <a:pt x="16367" y="12159"/>
                      <a:pt x="16366" y="11962"/>
                    </a:cubicBezTo>
                    <a:cubicBezTo>
                      <a:pt x="16366" y="11767"/>
                      <a:pt x="16309" y="11604"/>
                      <a:pt x="16235" y="11604"/>
                    </a:cubicBezTo>
                    <a:close/>
                    <a:moveTo>
                      <a:pt x="16669" y="11604"/>
                    </a:moveTo>
                    <a:cubicBezTo>
                      <a:pt x="16596" y="11604"/>
                      <a:pt x="16534" y="11766"/>
                      <a:pt x="16534" y="11962"/>
                    </a:cubicBezTo>
                    <a:cubicBezTo>
                      <a:pt x="16534" y="12159"/>
                      <a:pt x="16596" y="12324"/>
                      <a:pt x="16669" y="12324"/>
                    </a:cubicBezTo>
                    <a:cubicBezTo>
                      <a:pt x="16743" y="12324"/>
                      <a:pt x="16801" y="12159"/>
                      <a:pt x="16801" y="11962"/>
                    </a:cubicBezTo>
                    <a:cubicBezTo>
                      <a:pt x="16800" y="11767"/>
                      <a:pt x="16743" y="11604"/>
                      <a:pt x="16669" y="11604"/>
                    </a:cubicBezTo>
                    <a:close/>
                    <a:moveTo>
                      <a:pt x="17985" y="11604"/>
                    </a:moveTo>
                    <a:cubicBezTo>
                      <a:pt x="17911" y="11604"/>
                      <a:pt x="17849" y="11766"/>
                      <a:pt x="17849" y="11962"/>
                    </a:cubicBezTo>
                    <a:cubicBezTo>
                      <a:pt x="17849" y="12159"/>
                      <a:pt x="17911" y="12324"/>
                      <a:pt x="17985" y="12324"/>
                    </a:cubicBezTo>
                    <a:cubicBezTo>
                      <a:pt x="18058" y="12324"/>
                      <a:pt x="18116" y="12159"/>
                      <a:pt x="18116" y="11962"/>
                    </a:cubicBezTo>
                    <a:cubicBezTo>
                      <a:pt x="18116" y="11767"/>
                      <a:pt x="18058" y="11604"/>
                      <a:pt x="17985" y="11604"/>
                    </a:cubicBezTo>
                    <a:close/>
                    <a:moveTo>
                      <a:pt x="18418" y="11604"/>
                    </a:moveTo>
                    <a:cubicBezTo>
                      <a:pt x="18344" y="11604"/>
                      <a:pt x="18283" y="11766"/>
                      <a:pt x="18283" y="11962"/>
                    </a:cubicBezTo>
                    <a:cubicBezTo>
                      <a:pt x="18283" y="12159"/>
                      <a:pt x="18344" y="12324"/>
                      <a:pt x="18418" y="12324"/>
                    </a:cubicBezTo>
                    <a:cubicBezTo>
                      <a:pt x="18491" y="12324"/>
                      <a:pt x="18549" y="12159"/>
                      <a:pt x="18549" y="11962"/>
                    </a:cubicBezTo>
                    <a:cubicBezTo>
                      <a:pt x="18549" y="11767"/>
                      <a:pt x="18491" y="11604"/>
                      <a:pt x="18418" y="11604"/>
                    </a:cubicBezTo>
                    <a:close/>
                    <a:moveTo>
                      <a:pt x="18849" y="11604"/>
                    </a:moveTo>
                    <a:cubicBezTo>
                      <a:pt x="18775" y="11604"/>
                      <a:pt x="18718" y="11767"/>
                      <a:pt x="18718" y="11962"/>
                    </a:cubicBezTo>
                    <a:cubicBezTo>
                      <a:pt x="18717" y="12159"/>
                      <a:pt x="18775" y="12324"/>
                      <a:pt x="18849" y="12324"/>
                    </a:cubicBezTo>
                    <a:cubicBezTo>
                      <a:pt x="18922" y="12324"/>
                      <a:pt x="18984" y="12159"/>
                      <a:pt x="18984" y="11962"/>
                    </a:cubicBezTo>
                    <a:cubicBezTo>
                      <a:pt x="18984" y="11766"/>
                      <a:pt x="18922" y="11604"/>
                      <a:pt x="18849" y="11604"/>
                    </a:cubicBezTo>
                    <a:close/>
                    <a:moveTo>
                      <a:pt x="19286" y="11604"/>
                    </a:moveTo>
                    <a:cubicBezTo>
                      <a:pt x="19213" y="11604"/>
                      <a:pt x="19152" y="11766"/>
                      <a:pt x="19152" y="11962"/>
                    </a:cubicBezTo>
                    <a:cubicBezTo>
                      <a:pt x="19152" y="12159"/>
                      <a:pt x="19213" y="12324"/>
                      <a:pt x="19286" y="12324"/>
                    </a:cubicBezTo>
                    <a:cubicBezTo>
                      <a:pt x="19360" y="12324"/>
                      <a:pt x="19417" y="12159"/>
                      <a:pt x="19417" y="11962"/>
                    </a:cubicBezTo>
                    <a:cubicBezTo>
                      <a:pt x="19417" y="11767"/>
                      <a:pt x="19360" y="11604"/>
                      <a:pt x="19286" y="11604"/>
                    </a:cubicBezTo>
                    <a:close/>
                    <a:moveTo>
                      <a:pt x="19720" y="11604"/>
                    </a:moveTo>
                    <a:cubicBezTo>
                      <a:pt x="19647" y="11604"/>
                      <a:pt x="19585" y="11766"/>
                      <a:pt x="19585" y="11962"/>
                    </a:cubicBezTo>
                    <a:cubicBezTo>
                      <a:pt x="19585" y="12159"/>
                      <a:pt x="19647" y="12324"/>
                      <a:pt x="19720" y="12324"/>
                    </a:cubicBezTo>
                    <a:cubicBezTo>
                      <a:pt x="19794" y="12324"/>
                      <a:pt x="19852" y="12159"/>
                      <a:pt x="19851" y="11962"/>
                    </a:cubicBezTo>
                    <a:cubicBezTo>
                      <a:pt x="19851" y="11767"/>
                      <a:pt x="19794" y="11604"/>
                      <a:pt x="19720" y="11604"/>
                    </a:cubicBezTo>
                    <a:close/>
                    <a:moveTo>
                      <a:pt x="20159" y="11604"/>
                    </a:moveTo>
                    <a:cubicBezTo>
                      <a:pt x="20085" y="11604"/>
                      <a:pt x="20023" y="11766"/>
                      <a:pt x="20023" y="11962"/>
                    </a:cubicBezTo>
                    <a:cubicBezTo>
                      <a:pt x="20023" y="12159"/>
                      <a:pt x="20085" y="12324"/>
                      <a:pt x="20159" y="12324"/>
                    </a:cubicBezTo>
                    <a:cubicBezTo>
                      <a:pt x="20232" y="12324"/>
                      <a:pt x="20290" y="12159"/>
                      <a:pt x="20290" y="11962"/>
                    </a:cubicBezTo>
                    <a:cubicBezTo>
                      <a:pt x="20289" y="11767"/>
                      <a:pt x="20232" y="11604"/>
                      <a:pt x="20159" y="11604"/>
                    </a:cubicBezTo>
                    <a:close/>
                    <a:moveTo>
                      <a:pt x="20594" y="11604"/>
                    </a:moveTo>
                    <a:cubicBezTo>
                      <a:pt x="20520" y="11604"/>
                      <a:pt x="20463" y="11767"/>
                      <a:pt x="20463" y="11962"/>
                    </a:cubicBezTo>
                    <a:cubicBezTo>
                      <a:pt x="20463" y="12159"/>
                      <a:pt x="20520" y="12324"/>
                      <a:pt x="20594" y="12324"/>
                    </a:cubicBezTo>
                    <a:cubicBezTo>
                      <a:pt x="20667" y="12324"/>
                      <a:pt x="20729" y="12159"/>
                      <a:pt x="20729" y="11962"/>
                    </a:cubicBezTo>
                    <a:cubicBezTo>
                      <a:pt x="20729" y="11766"/>
                      <a:pt x="20667" y="11604"/>
                      <a:pt x="20594" y="11604"/>
                    </a:cubicBezTo>
                    <a:close/>
                    <a:moveTo>
                      <a:pt x="21031" y="11604"/>
                    </a:moveTo>
                    <a:cubicBezTo>
                      <a:pt x="20958" y="11604"/>
                      <a:pt x="20900" y="11767"/>
                      <a:pt x="20900" y="11962"/>
                    </a:cubicBezTo>
                    <a:cubicBezTo>
                      <a:pt x="20900" y="12159"/>
                      <a:pt x="20958" y="12324"/>
                      <a:pt x="21031" y="12324"/>
                    </a:cubicBezTo>
                    <a:cubicBezTo>
                      <a:pt x="21105" y="12324"/>
                      <a:pt x="21166" y="12159"/>
                      <a:pt x="21166" y="11962"/>
                    </a:cubicBezTo>
                    <a:cubicBezTo>
                      <a:pt x="21166" y="11766"/>
                      <a:pt x="21105" y="11604"/>
                      <a:pt x="21031" y="11604"/>
                    </a:cubicBezTo>
                    <a:close/>
                    <a:moveTo>
                      <a:pt x="21469" y="11604"/>
                    </a:moveTo>
                    <a:cubicBezTo>
                      <a:pt x="21395" y="11604"/>
                      <a:pt x="21333" y="11766"/>
                      <a:pt x="21333" y="11962"/>
                    </a:cubicBezTo>
                    <a:cubicBezTo>
                      <a:pt x="21333" y="12159"/>
                      <a:pt x="21395" y="12324"/>
                      <a:pt x="21469" y="12324"/>
                    </a:cubicBezTo>
                    <a:cubicBezTo>
                      <a:pt x="21542" y="12324"/>
                      <a:pt x="21600" y="12159"/>
                      <a:pt x="21600" y="11962"/>
                    </a:cubicBezTo>
                    <a:cubicBezTo>
                      <a:pt x="21599" y="11767"/>
                      <a:pt x="21542" y="11604"/>
                      <a:pt x="21469" y="11604"/>
                    </a:cubicBezTo>
                    <a:close/>
                    <a:moveTo>
                      <a:pt x="4049" y="12772"/>
                    </a:moveTo>
                    <a:cubicBezTo>
                      <a:pt x="3976" y="12772"/>
                      <a:pt x="3918" y="12925"/>
                      <a:pt x="3918" y="13122"/>
                    </a:cubicBezTo>
                    <a:cubicBezTo>
                      <a:pt x="3918" y="13319"/>
                      <a:pt x="3976" y="13481"/>
                      <a:pt x="4049" y="13481"/>
                    </a:cubicBezTo>
                    <a:cubicBezTo>
                      <a:pt x="4123" y="13481"/>
                      <a:pt x="4185" y="13319"/>
                      <a:pt x="4185" y="13122"/>
                    </a:cubicBezTo>
                    <a:cubicBezTo>
                      <a:pt x="4185" y="12925"/>
                      <a:pt x="4123" y="12772"/>
                      <a:pt x="4049" y="12772"/>
                    </a:cubicBezTo>
                    <a:close/>
                    <a:moveTo>
                      <a:pt x="4492" y="12772"/>
                    </a:moveTo>
                    <a:cubicBezTo>
                      <a:pt x="4418" y="12772"/>
                      <a:pt x="4361" y="12925"/>
                      <a:pt x="4361" y="13122"/>
                    </a:cubicBezTo>
                    <a:cubicBezTo>
                      <a:pt x="4361" y="13319"/>
                      <a:pt x="4418" y="13481"/>
                      <a:pt x="4492" y="13481"/>
                    </a:cubicBezTo>
                    <a:cubicBezTo>
                      <a:pt x="4565" y="13481"/>
                      <a:pt x="4626" y="13319"/>
                      <a:pt x="4626" y="13122"/>
                    </a:cubicBezTo>
                    <a:cubicBezTo>
                      <a:pt x="4626" y="12925"/>
                      <a:pt x="4565" y="12772"/>
                      <a:pt x="4492" y="12772"/>
                    </a:cubicBezTo>
                    <a:close/>
                    <a:moveTo>
                      <a:pt x="4929" y="12772"/>
                    </a:moveTo>
                    <a:cubicBezTo>
                      <a:pt x="4856" y="12772"/>
                      <a:pt x="4794" y="12925"/>
                      <a:pt x="4794" y="13122"/>
                    </a:cubicBezTo>
                    <a:cubicBezTo>
                      <a:pt x="4794" y="13319"/>
                      <a:pt x="4856" y="13481"/>
                      <a:pt x="4929" y="13481"/>
                    </a:cubicBezTo>
                    <a:cubicBezTo>
                      <a:pt x="5003" y="13481"/>
                      <a:pt x="5060" y="13319"/>
                      <a:pt x="5060" y="13122"/>
                    </a:cubicBezTo>
                    <a:cubicBezTo>
                      <a:pt x="5060" y="12925"/>
                      <a:pt x="5003" y="12772"/>
                      <a:pt x="4929" y="12772"/>
                    </a:cubicBezTo>
                    <a:close/>
                    <a:moveTo>
                      <a:pt x="11454" y="12772"/>
                    </a:moveTo>
                    <a:cubicBezTo>
                      <a:pt x="11381" y="12772"/>
                      <a:pt x="11319" y="12925"/>
                      <a:pt x="11319" y="13122"/>
                    </a:cubicBezTo>
                    <a:cubicBezTo>
                      <a:pt x="11319" y="13319"/>
                      <a:pt x="11381" y="13481"/>
                      <a:pt x="11454" y="13481"/>
                    </a:cubicBezTo>
                    <a:cubicBezTo>
                      <a:pt x="11528" y="13481"/>
                      <a:pt x="11585" y="13319"/>
                      <a:pt x="11585" y="13122"/>
                    </a:cubicBezTo>
                    <a:cubicBezTo>
                      <a:pt x="11585" y="12925"/>
                      <a:pt x="11528" y="12772"/>
                      <a:pt x="11454" y="12772"/>
                    </a:cubicBezTo>
                    <a:close/>
                    <a:moveTo>
                      <a:pt x="11887" y="12772"/>
                    </a:moveTo>
                    <a:cubicBezTo>
                      <a:pt x="11814" y="12772"/>
                      <a:pt x="11753" y="12925"/>
                      <a:pt x="11753" y="13122"/>
                    </a:cubicBezTo>
                    <a:cubicBezTo>
                      <a:pt x="11753" y="13319"/>
                      <a:pt x="11814" y="13481"/>
                      <a:pt x="11887" y="13481"/>
                    </a:cubicBezTo>
                    <a:cubicBezTo>
                      <a:pt x="11961" y="13481"/>
                      <a:pt x="12018" y="13319"/>
                      <a:pt x="12018" y="13122"/>
                    </a:cubicBezTo>
                    <a:cubicBezTo>
                      <a:pt x="12018" y="12925"/>
                      <a:pt x="11961" y="12772"/>
                      <a:pt x="11887" y="12772"/>
                    </a:cubicBezTo>
                    <a:close/>
                    <a:moveTo>
                      <a:pt x="12318" y="12772"/>
                    </a:moveTo>
                    <a:cubicBezTo>
                      <a:pt x="12245" y="12772"/>
                      <a:pt x="12187" y="12925"/>
                      <a:pt x="12187" y="13122"/>
                    </a:cubicBezTo>
                    <a:cubicBezTo>
                      <a:pt x="12187" y="13319"/>
                      <a:pt x="12245" y="13481"/>
                      <a:pt x="12318" y="13481"/>
                    </a:cubicBezTo>
                    <a:cubicBezTo>
                      <a:pt x="12392" y="13481"/>
                      <a:pt x="12454" y="13319"/>
                      <a:pt x="12454" y="13122"/>
                    </a:cubicBezTo>
                    <a:cubicBezTo>
                      <a:pt x="12454" y="12925"/>
                      <a:pt x="12392" y="12772"/>
                      <a:pt x="12318" y="12772"/>
                    </a:cubicBezTo>
                    <a:close/>
                    <a:moveTo>
                      <a:pt x="12756" y="12772"/>
                    </a:moveTo>
                    <a:cubicBezTo>
                      <a:pt x="12682" y="12772"/>
                      <a:pt x="12621" y="12925"/>
                      <a:pt x="12621" y="13122"/>
                    </a:cubicBezTo>
                    <a:cubicBezTo>
                      <a:pt x="12621" y="13319"/>
                      <a:pt x="12682" y="13481"/>
                      <a:pt x="12756" y="13481"/>
                    </a:cubicBezTo>
                    <a:cubicBezTo>
                      <a:pt x="12829" y="13481"/>
                      <a:pt x="12887" y="13319"/>
                      <a:pt x="12887" y="13122"/>
                    </a:cubicBezTo>
                    <a:cubicBezTo>
                      <a:pt x="12887" y="12925"/>
                      <a:pt x="12829" y="12772"/>
                      <a:pt x="12756" y="12772"/>
                    </a:cubicBezTo>
                    <a:close/>
                    <a:moveTo>
                      <a:pt x="13190" y="12772"/>
                    </a:moveTo>
                    <a:cubicBezTo>
                      <a:pt x="13116" y="12772"/>
                      <a:pt x="13054" y="12925"/>
                      <a:pt x="13054" y="13122"/>
                    </a:cubicBezTo>
                    <a:cubicBezTo>
                      <a:pt x="13054" y="13319"/>
                      <a:pt x="13116" y="13481"/>
                      <a:pt x="13190" y="13481"/>
                    </a:cubicBezTo>
                    <a:cubicBezTo>
                      <a:pt x="13263" y="13481"/>
                      <a:pt x="13321" y="13319"/>
                      <a:pt x="13321" y="13122"/>
                    </a:cubicBezTo>
                    <a:cubicBezTo>
                      <a:pt x="13321" y="12925"/>
                      <a:pt x="13263" y="12772"/>
                      <a:pt x="13190" y="12772"/>
                    </a:cubicBezTo>
                    <a:close/>
                    <a:moveTo>
                      <a:pt x="19286" y="12772"/>
                    </a:moveTo>
                    <a:cubicBezTo>
                      <a:pt x="19213" y="12772"/>
                      <a:pt x="19152" y="12925"/>
                      <a:pt x="19152" y="13122"/>
                    </a:cubicBezTo>
                    <a:cubicBezTo>
                      <a:pt x="19152" y="13319"/>
                      <a:pt x="19213" y="13481"/>
                      <a:pt x="19286" y="13481"/>
                    </a:cubicBezTo>
                    <a:cubicBezTo>
                      <a:pt x="19360" y="13481"/>
                      <a:pt x="19417" y="13319"/>
                      <a:pt x="19417" y="13122"/>
                    </a:cubicBezTo>
                    <a:cubicBezTo>
                      <a:pt x="19417" y="12925"/>
                      <a:pt x="19360" y="12772"/>
                      <a:pt x="19286" y="12772"/>
                    </a:cubicBezTo>
                    <a:close/>
                    <a:moveTo>
                      <a:pt x="19720" y="12772"/>
                    </a:moveTo>
                    <a:cubicBezTo>
                      <a:pt x="19647" y="12772"/>
                      <a:pt x="19585" y="12925"/>
                      <a:pt x="19585" y="13122"/>
                    </a:cubicBezTo>
                    <a:cubicBezTo>
                      <a:pt x="19585" y="13319"/>
                      <a:pt x="19647" y="13481"/>
                      <a:pt x="19720" y="13481"/>
                    </a:cubicBezTo>
                    <a:cubicBezTo>
                      <a:pt x="19794" y="13481"/>
                      <a:pt x="19851" y="13319"/>
                      <a:pt x="19851" y="13122"/>
                    </a:cubicBezTo>
                    <a:cubicBezTo>
                      <a:pt x="19851" y="12925"/>
                      <a:pt x="19794" y="12772"/>
                      <a:pt x="19720" y="12772"/>
                    </a:cubicBezTo>
                    <a:close/>
                    <a:moveTo>
                      <a:pt x="20159" y="12772"/>
                    </a:moveTo>
                    <a:cubicBezTo>
                      <a:pt x="20085" y="12772"/>
                      <a:pt x="20023" y="12925"/>
                      <a:pt x="20023" y="13122"/>
                    </a:cubicBezTo>
                    <a:cubicBezTo>
                      <a:pt x="20023" y="13319"/>
                      <a:pt x="20085" y="13481"/>
                      <a:pt x="20159" y="13481"/>
                    </a:cubicBezTo>
                    <a:cubicBezTo>
                      <a:pt x="20232" y="13481"/>
                      <a:pt x="20290" y="13319"/>
                      <a:pt x="20290" y="13122"/>
                    </a:cubicBezTo>
                    <a:cubicBezTo>
                      <a:pt x="20290" y="12925"/>
                      <a:pt x="20232" y="12772"/>
                      <a:pt x="20159" y="12772"/>
                    </a:cubicBezTo>
                    <a:close/>
                    <a:moveTo>
                      <a:pt x="20594" y="12772"/>
                    </a:moveTo>
                    <a:cubicBezTo>
                      <a:pt x="20520" y="12772"/>
                      <a:pt x="20463" y="12925"/>
                      <a:pt x="20463" y="13122"/>
                    </a:cubicBezTo>
                    <a:cubicBezTo>
                      <a:pt x="20463" y="13319"/>
                      <a:pt x="20520" y="13481"/>
                      <a:pt x="20594" y="13481"/>
                    </a:cubicBezTo>
                    <a:cubicBezTo>
                      <a:pt x="20667" y="13481"/>
                      <a:pt x="20729" y="13319"/>
                      <a:pt x="20729" y="13122"/>
                    </a:cubicBezTo>
                    <a:cubicBezTo>
                      <a:pt x="20729" y="12925"/>
                      <a:pt x="20667" y="12772"/>
                      <a:pt x="20594" y="12772"/>
                    </a:cubicBezTo>
                    <a:close/>
                    <a:moveTo>
                      <a:pt x="21031" y="12772"/>
                    </a:moveTo>
                    <a:cubicBezTo>
                      <a:pt x="20958" y="12772"/>
                      <a:pt x="20900" y="12925"/>
                      <a:pt x="20900" y="13122"/>
                    </a:cubicBezTo>
                    <a:cubicBezTo>
                      <a:pt x="20900" y="13319"/>
                      <a:pt x="20958" y="13481"/>
                      <a:pt x="21031" y="13481"/>
                    </a:cubicBezTo>
                    <a:cubicBezTo>
                      <a:pt x="21105" y="13481"/>
                      <a:pt x="21166" y="13319"/>
                      <a:pt x="21166" y="13122"/>
                    </a:cubicBezTo>
                    <a:cubicBezTo>
                      <a:pt x="21166" y="12925"/>
                      <a:pt x="21105" y="12772"/>
                      <a:pt x="21031" y="12772"/>
                    </a:cubicBezTo>
                    <a:close/>
                    <a:moveTo>
                      <a:pt x="21469" y="12772"/>
                    </a:moveTo>
                    <a:cubicBezTo>
                      <a:pt x="21395" y="12772"/>
                      <a:pt x="21333" y="12925"/>
                      <a:pt x="21333" y="13122"/>
                    </a:cubicBezTo>
                    <a:cubicBezTo>
                      <a:pt x="21333" y="13319"/>
                      <a:pt x="21395" y="13481"/>
                      <a:pt x="21469" y="13481"/>
                    </a:cubicBezTo>
                    <a:cubicBezTo>
                      <a:pt x="21542" y="13481"/>
                      <a:pt x="21600" y="13319"/>
                      <a:pt x="21600" y="13122"/>
                    </a:cubicBezTo>
                    <a:cubicBezTo>
                      <a:pt x="21600" y="12925"/>
                      <a:pt x="21542" y="12772"/>
                      <a:pt x="21469" y="12772"/>
                    </a:cubicBezTo>
                    <a:close/>
                    <a:moveTo>
                      <a:pt x="3180" y="13928"/>
                    </a:moveTo>
                    <a:cubicBezTo>
                      <a:pt x="3106" y="13928"/>
                      <a:pt x="3045" y="14093"/>
                      <a:pt x="3045" y="14290"/>
                    </a:cubicBezTo>
                    <a:cubicBezTo>
                      <a:pt x="3045" y="14486"/>
                      <a:pt x="3106" y="14640"/>
                      <a:pt x="3180" y="14640"/>
                    </a:cubicBezTo>
                    <a:cubicBezTo>
                      <a:pt x="3253" y="14640"/>
                      <a:pt x="3311" y="14486"/>
                      <a:pt x="3311" y="14290"/>
                    </a:cubicBezTo>
                    <a:cubicBezTo>
                      <a:pt x="3311" y="14093"/>
                      <a:pt x="3253" y="13928"/>
                      <a:pt x="3180" y="13928"/>
                    </a:cubicBezTo>
                    <a:close/>
                    <a:moveTo>
                      <a:pt x="4492" y="13928"/>
                    </a:moveTo>
                    <a:cubicBezTo>
                      <a:pt x="4418" y="13928"/>
                      <a:pt x="4361" y="14093"/>
                      <a:pt x="4361" y="14290"/>
                    </a:cubicBezTo>
                    <a:cubicBezTo>
                      <a:pt x="4361" y="14486"/>
                      <a:pt x="4418" y="14640"/>
                      <a:pt x="4492" y="14640"/>
                    </a:cubicBezTo>
                    <a:cubicBezTo>
                      <a:pt x="4565" y="14640"/>
                      <a:pt x="4626" y="14486"/>
                      <a:pt x="4626" y="14290"/>
                    </a:cubicBezTo>
                    <a:cubicBezTo>
                      <a:pt x="4626" y="14093"/>
                      <a:pt x="4565" y="13928"/>
                      <a:pt x="4492" y="13928"/>
                    </a:cubicBezTo>
                    <a:close/>
                    <a:moveTo>
                      <a:pt x="4929" y="13928"/>
                    </a:moveTo>
                    <a:cubicBezTo>
                      <a:pt x="4856" y="13928"/>
                      <a:pt x="4794" y="14093"/>
                      <a:pt x="4794" y="14290"/>
                    </a:cubicBezTo>
                    <a:cubicBezTo>
                      <a:pt x="4794" y="14486"/>
                      <a:pt x="4856" y="14640"/>
                      <a:pt x="4929" y="14640"/>
                    </a:cubicBezTo>
                    <a:cubicBezTo>
                      <a:pt x="5003" y="14640"/>
                      <a:pt x="5060" y="14486"/>
                      <a:pt x="5060" y="14290"/>
                    </a:cubicBezTo>
                    <a:cubicBezTo>
                      <a:pt x="5060" y="14093"/>
                      <a:pt x="5003" y="13928"/>
                      <a:pt x="4929" y="13928"/>
                    </a:cubicBezTo>
                    <a:close/>
                    <a:moveTo>
                      <a:pt x="11454" y="13928"/>
                    </a:moveTo>
                    <a:cubicBezTo>
                      <a:pt x="11381" y="13928"/>
                      <a:pt x="11319" y="14093"/>
                      <a:pt x="11319" y="14290"/>
                    </a:cubicBezTo>
                    <a:cubicBezTo>
                      <a:pt x="11319" y="14486"/>
                      <a:pt x="11381" y="14640"/>
                      <a:pt x="11454" y="14640"/>
                    </a:cubicBezTo>
                    <a:cubicBezTo>
                      <a:pt x="11528" y="14640"/>
                      <a:pt x="11585" y="14486"/>
                      <a:pt x="11585" y="14290"/>
                    </a:cubicBezTo>
                    <a:cubicBezTo>
                      <a:pt x="11585" y="14093"/>
                      <a:pt x="11528" y="13928"/>
                      <a:pt x="11454" y="13928"/>
                    </a:cubicBezTo>
                    <a:close/>
                    <a:moveTo>
                      <a:pt x="11887" y="13928"/>
                    </a:moveTo>
                    <a:cubicBezTo>
                      <a:pt x="11814" y="13928"/>
                      <a:pt x="11753" y="14093"/>
                      <a:pt x="11753" y="14290"/>
                    </a:cubicBezTo>
                    <a:cubicBezTo>
                      <a:pt x="11753" y="14486"/>
                      <a:pt x="11814" y="14640"/>
                      <a:pt x="11887" y="14640"/>
                    </a:cubicBezTo>
                    <a:cubicBezTo>
                      <a:pt x="11961" y="14640"/>
                      <a:pt x="12018" y="14486"/>
                      <a:pt x="12018" y="14290"/>
                    </a:cubicBezTo>
                    <a:cubicBezTo>
                      <a:pt x="12018" y="14093"/>
                      <a:pt x="11961" y="13928"/>
                      <a:pt x="11887" y="13928"/>
                    </a:cubicBezTo>
                    <a:close/>
                    <a:moveTo>
                      <a:pt x="12318" y="13928"/>
                    </a:moveTo>
                    <a:cubicBezTo>
                      <a:pt x="12245" y="13928"/>
                      <a:pt x="12187" y="14093"/>
                      <a:pt x="12187" y="14290"/>
                    </a:cubicBezTo>
                    <a:cubicBezTo>
                      <a:pt x="12187" y="14486"/>
                      <a:pt x="12245" y="14640"/>
                      <a:pt x="12318" y="14640"/>
                    </a:cubicBezTo>
                    <a:cubicBezTo>
                      <a:pt x="12392" y="14640"/>
                      <a:pt x="12454" y="14486"/>
                      <a:pt x="12454" y="14290"/>
                    </a:cubicBezTo>
                    <a:cubicBezTo>
                      <a:pt x="12454" y="14093"/>
                      <a:pt x="12392" y="13928"/>
                      <a:pt x="12318" y="13928"/>
                    </a:cubicBezTo>
                    <a:close/>
                    <a:moveTo>
                      <a:pt x="12756" y="13928"/>
                    </a:moveTo>
                    <a:cubicBezTo>
                      <a:pt x="12682" y="13928"/>
                      <a:pt x="12621" y="14093"/>
                      <a:pt x="12621" y="14290"/>
                    </a:cubicBezTo>
                    <a:cubicBezTo>
                      <a:pt x="12621" y="14486"/>
                      <a:pt x="12682" y="14640"/>
                      <a:pt x="12756" y="14640"/>
                    </a:cubicBezTo>
                    <a:cubicBezTo>
                      <a:pt x="12829" y="14640"/>
                      <a:pt x="12887" y="14486"/>
                      <a:pt x="12887" y="14290"/>
                    </a:cubicBezTo>
                    <a:cubicBezTo>
                      <a:pt x="12887" y="14093"/>
                      <a:pt x="12829" y="13928"/>
                      <a:pt x="12756" y="13928"/>
                    </a:cubicBezTo>
                    <a:close/>
                    <a:moveTo>
                      <a:pt x="13190" y="13928"/>
                    </a:moveTo>
                    <a:cubicBezTo>
                      <a:pt x="13116" y="13928"/>
                      <a:pt x="13054" y="14093"/>
                      <a:pt x="13054" y="14290"/>
                    </a:cubicBezTo>
                    <a:cubicBezTo>
                      <a:pt x="13054" y="14486"/>
                      <a:pt x="13116" y="14640"/>
                      <a:pt x="13190" y="14640"/>
                    </a:cubicBezTo>
                    <a:cubicBezTo>
                      <a:pt x="13263" y="14640"/>
                      <a:pt x="13321" y="14486"/>
                      <a:pt x="13321" y="14290"/>
                    </a:cubicBezTo>
                    <a:cubicBezTo>
                      <a:pt x="13321" y="14093"/>
                      <a:pt x="13263" y="13928"/>
                      <a:pt x="13190" y="13928"/>
                    </a:cubicBezTo>
                    <a:close/>
                    <a:moveTo>
                      <a:pt x="17547" y="13928"/>
                    </a:moveTo>
                    <a:cubicBezTo>
                      <a:pt x="17474" y="13928"/>
                      <a:pt x="17416" y="14093"/>
                      <a:pt x="17416" y="14290"/>
                    </a:cubicBezTo>
                    <a:cubicBezTo>
                      <a:pt x="17416" y="14486"/>
                      <a:pt x="17474" y="14640"/>
                      <a:pt x="17547" y="14640"/>
                    </a:cubicBezTo>
                    <a:cubicBezTo>
                      <a:pt x="17621" y="14640"/>
                      <a:pt x="17682" y="14486"/>
                      <a:pt x="17682" y="14290"/>
                    </a:cubicBezTo>
                    <a:cubicBezTo>
                      <a:pt x="17682" y="14093"/>
                      <a:pt x="17621" y="13928"/>
                      <a:pt x="17547" y="13928"/>
                    </a:cubicBezTo>
                    <a:close/>
                    <a:moveTo>
                      <a:pt x="18418" y="13928"/>
                    </a:moveTo>
                    <a:cubicBezTo>
                      <a:pt x="18344" y="13928"/>
                      <a:pt x="18283" y="14093"/>
                      <a:pt x="18283" y="14290"/>
                    </a:cubicBezTo>
                    <a:cubicBezTo>
                      <a:pt x="18283" y="14486"/>
                      <a:pt x="18344" y="14640"/>
                      <a:pt x="18418" y="14640"/>
                    </a:cubicBezTo>
                    <a:cubicBezTo>
                      <a:pt x="18491" y="14640"/>
                      <a:pt x="18549" y="14486"/>
                      <a:pt x="18549" y="14290"/>
                    </a:cubicBezTo>
                    <a:cubicBezTo>
                      <a:pt x="18549" y="14093"/>
                      <a:pt x="18491" y="13928"/>
                      <a:pt x="18418" y="13928"/>
                    </a:cubicBezTo>
                    <a:close/>
                    <a:moveTo>
                      <a:pt x="20159" y="13928"/>
                    </a:moveTo>
                    <a:cubicBezTo>
                      <a:pt x="20085" y="13928"/>
                      <a:pt x="20023" y="14093"/>
                      <a:pt x="20023" y="14290"/>
                    </a:cubicBezTo>
                    <a:cubicBezTo>
                      <a:pt x="20023" y="14486"/>
                      <a:pt x="20085" y="14640"/>
                      <a:pt x="20159" y="14640"/>
                    </a:cubicBezTo>
                    <a:cubicBezTo>
                      <a:pt x="20232" y="14640"/>
                      <a:pt x="20290" y="14486"/>
                      <a:pt x="20290" y="14290"/>
                    </a:cubicBezTo>
                    <a:cubicBezTo>
                      <a:pt x="20290" y="14093"/>
                      <a:pt x="20232" y="13928"/>
                      <a:pt x="20159" y="13928"/>
                    </a:cubicBezTo>
                    <a:close/>
                    <a:moveTo>
                      <a:pt x="20594" y="13928"/>
                    </a:moveTo>
                    <a:cubicBezTo>
                      <a:pt x="20520" y="13928"/>
                      <a:pt x="20463" y="14093"/>
                      <a:pt x="20463" y="14290"/>
                    </a:cubicBezTo>
                    <a:cubicBezTo>
                      <a:pt x="20463" y="14486"/>
                      <a:pt x="20520" y="14640"/>
                      <a:pt x="20594" y="14640"/>
                    </a:cubicBezTo>
                    <a:cubicBezTo>
                      <a:pt x="20667" y="14640"/>
                      <a:pt x="20729" y="14486"/>
                      <a:pt x="20729" y="14290"/>
                    </a:cubicBezTo>
                    <a:cubicBezTo>
                      <a:pt x="20729" y="14093"/>
                      <a:pt x="20667" y="13928"/>
                      <a:pt x="20594" y="13928"/>
                    </a:cubicBezTo>
                    <a:close/>
                    <a:moveTo>
                      <a:pt x="21031" y="13928"/>
                    </a:moveTo>
                    <a:cubicBezTo>
                      <a:pt x="20958" y="13928"/>
                      <a:pt x="20900" y="14093"/>
                      <a:pt x="20900" y="14290"/>
                    </a:cubicBezTo>
                    <a:cubicBezTo>
                      <a:pt x="20900" y="14486"/>
                      <a:pt x="20958" y="14640"/>
                      <a:pt x="21031" y="14640"/>
                    </a:cubicBezTo>
                    <a:cubicBezTo>
                      <a:pt x="21105" y="14640"/>
                      <a:pt x="21166" y="14486"/>
                      <a:pt x="21166" y="14290"/>
                    </a:cubicBezTo>
                    <a:cubicBezTo>
                      <a:pt x="21166" y="14093"/>
                      <a:pt x="21105" y="13928"/>
                      <a:pt x="21031" y="13928"/>
                    </a:cubicBezTo>
                    <a:close/>
                    <a:moveTo>
                      <a:pt x="21469" y="13928"/>
                    </a:moveTo>
                    <a:cubicBezTo>
                      <a:pt x="21395" y="13928"/>
                      <a:pt x="21333" y="14093"/>
                      <a:pt x="21333" y="14290"/>
                    </a:cubicBezTo>
                    <a:cubicBezTo>
                      <a:pt x="21333" y="14486"/>
                      <a:pt x="21395" y="14640"/>
                      <a:pt x="21469" y="14640"/>
                    </a:cubicBezTo>
                    <a:cubicBezTo>
                      <a:pt x="21542" y="14640"/>
                      <a:pt x="21600" y="14486"/>
                      <a:pt x="21600" y="14290"/>
                    </a:cubicBezTo>
                    <a:cubicBezTo>
                      <a:pt x="21600" y="14093"/>
                      <a:pt x="21542" y="13928"/>
                      <a:pt x="21469" y="13928"/>
                    </a:cubicBezTo>
                    <a:close/>
                    <a:moveTo>
                      <a:pt x="4929" y="15088"/>
                    </a:moveTo>
                    <a:cubicBezTo>
                      <a:pt x="4856" y="15088"/>
                      <a:pt x="4794" y="15250"/>
                      <a:pt x="4794" y="15447"/>
                    </a:cubicBezTo>
                    <a:cubicBezTo>
                      <a:pt x="4794" y="15643"/>
                      <a:pt x="4856" y="15808"/>
                      <a:pt x="4929" y="15808"/>
                    </a:cubicBezTo>
                    <a:cubicBezTo>
                      <a:pt x="5003" y="15808"/>
                      <a:pt x="5061" y="15643"/>
                      <a:pt x="5060" y="15447"/>
                    </a:cubicBezTo>
                    <a:cubicBezTo>
                      <a:pt x="5060" y="15251"/>
                      <a:pt x="5003" y="15088"/>
                      <a:pt x="4929" y="15088"/>
                    </a:cubicBezTo>
                    <a:close/>
                    <a:moveTo>
                      <a:pt x="5362" y="15088"/>
                    </a:moveTo>
                    <a:cubicBezTo>
                      <a:pt x="5289" y="15088"/>
                      <a:pt x="5228" y="15250"/>
                      <a:pt x="5228" y="15447"/>
                    </a:cubicBezTo>
                    <a:cubicBezTo>
                      <a:pt x="5228" y="15643"/>
                      <a:pt x="5289" y="15808"/>
                      <a:pt x="5362" y="15808"/>
                    </a:cubicBezTo>
                    <a:cubicBezTo>
                      <a:pt x="5436" y="15808"/>
                      <a:pt x="5494" y="15643"/>
                      <a:pt x="5493" y="15447"/>
                    </a:cubicBezTo>
                    <a:cubicBezTo>
                      <a:pt x="5493" y="15251"/>
                      <a:pt x="5436" y="15088"/>
                      <a:pt x="5362" y="15088"/>
                    </a:cubicBezTo>
                    <a:close/>
                    <a:moveTo>
                      <a:pt x="5793" y="15088"/>
                    </a:moveTo>
                    <a:cubicBezTo>
                      <a:pt x="5720" y="15088"/>
                      <a:pt x="5662" y="15251"/>
                      <a:pt x="5662" y="15447"/>
                    </a:cubicBezTo>
                    <a:cubicBezTo>
                      <a:pt x="5662" y="15643"/>
                      <a:pt x="5720" y="15808"/>
                      <a:pt x="5793" y="15808"/>
                    </a:cubicBezTo>
                    <a:cubicBezTo>
                      <a:pt x="5867" y="15808"/>
                      <a:pt x="5929" y="15643"/>
                      <a:pt x="5929" y="15447"/>
                    </a:cubicBezTo>
                    <a:cubicBezTo>
                      <a:pt x="5929" y="15250"/>
                      <a:pt x="5867" y="15088"/>
                      <a:pt x="5793" y="15088"/>
                    </a:cubicBezTo>
                    <a:close/>
                    <a:moveTo>
                      <a:pt x="6231" y="15088"/>
                    </a:moveTo>
                    <a:cubicBezTo>
                      <a:pt x="6157" y="15088"/>
                      <a:pt x="6096" y="15250"/>
                      <a:pt x="6096" y="15447"/>
                    </a:cubicBezTo>
                    <a:cubicBezTo>
                      <a:pt x="6096" y="15643"/>
                      <a:pt x="6157" y="15808"/>
                      <a:pt x="6231" y="15808"/>
                    </a:cubicBezTo>
                    <a:cubicBezTo>
                      <a:pt x="6304" y="15808"/>
                      <a:pt x="6362" y="15643"/>
                      <a:pt x="6362" y="15447"/>
                    </a:cubicBezTo>
                    <a:cubicBezTo>
                      <a:pt x="6361" y="15251"/>
                      <a:pt x="6304" y="15088"/>
                      <a:pt x="6231" y="15088"/>
                    </a:cubicBezTo>
                    <a:close/>
                    <a:moveTo>
                      <a:pt x="7529" y="15088"/>
                    </a:moveTo>
                    <a:cubicBezTo>
                      <a:pt x="7455" y="15088"/>
                      <a:pt x="7398" y="15251"/>
                      <a:pt x="7398" y="15447"/>
                    </a:cubicBezTo>
                    <a:cubicBezTo>
                      <a:pt x="7397" y="15643"/>
                      <a:pt x="7455" y="15808"/>
                      <a:pt x="7529" y="15808"/>
                    </a:cubicBezTo>
                    <a:cubicBezTo>
                      <a:pt x="7602" y="15808"/>
                      <a:pt x="7664" y="15643"/>
                      <a:pt x="7664" y="15447"/>
                    </a:cubicBezTo>
                    <a:cubicBezTo>
                      <a:pt x="7664" y="15250"/>
                      <a:pt x="7602" y="15088"/>
                      <a:pt x="7529" y="15088"/>
                    </a:cubicBezTo>
                    <a:close/>
                    <a:moveTo>
                      <a:pt x="18418" y="15088"/>
                    </a:moveTo>
                    <a:cubicBezTo>
                      <a:pt x="18344" y="15088"/>
                      <a:pt x="18283" y="15250"/>
                      <a:pt x="18283" y="15447"/>
                    </a:cubicBezTo>
                    <a:cubicBezTo>
                      <a:pt x="18283" y="15643"/>
                      <a:pt x="18344" y="15808"/>
                      <a:pt x="18418" y="15808"/>
                    </a:cubicBezTo>
                    <a:cubicBezTo>
                      <a:pt x="18491" y="15808"/>
                      <a:pt x="18549" y="15643"/>
                      <a:pt x="18549" y="15447"/>
                    </a:cubicBezTo>
                    <a:cubicBezTo>
                      <a:pt x="18549" y="15251"/>
                      <a:pt x="18491" y="15088"/>
                      <a:pt x="18418" y="15088"/>
                    </a:cubicBezTo>
                    <a:close/>
                    <a:moveTo>
                      <a:pt x="20594" y="15088"/>
                    </a:moveTo>
                    <a:cubicBezTo>
                      <a:pt x="20520" y="15088"/>
                      <a:pt x="20463" y="15251"/>
                      <a:pt x="20463" y="15447"/>
                    </a:cubicBezTo>
                    <a:cubicBezTo>
                      <a:pt x="20463" y="15643"/>
                      <a:pt x="20520" y="15808"/>
                      <a:pt x="20594" y="15808"/>
                    </a:cubicBezTo>
                    <a:cubicBezTo>
                      <a:pt x="20667" y="15808"/>
                      <a:pt x="20729" y="15643"/>
                      <a:pt x="20729" y="15447"/>
                    </a:cubicBezTo>
                    <a:cubicBezTo>
                      <a:pt x="20729" y="15250"/>
                      <a:pt x="20667" y="15088"/>
                      <a:pt x="20594" y="15088"/>
                    </a:cubicBezTo>
                    <a:close/>
                    <a:moveTo>
                      <a:pt x="21031" y="15088"/>
                    </a:moveTo>
                    <a:cubicBezTo>
                      <a:pt x="20958" y="15088"/>
                      <a:pt x="20900" y="15251"/>
                      <a:pt x="20900" y="15447"/>
                    </a:cubicBezTo>
                    <a:cubicBezTo>
                      <a:pt x="20900" y="15643"/>
                      <a:pt x="20958" y="15808"/>
                      <a:pt x="21031" y="15808"/>
                    </a:cubicBezTo>
                    <a:cubicBezTo>
                      <a:pt x="21105" y="15808"/>
                      <a:pt x="21166" y="15643"/>
                      <a:pt x="21166" y="15447"/>
                    </a:cubicBezTo>
                    <a:cubicBezTo>
                      <a:pt x="21166" y="15250"/>
                      <a:pt x="21105" y="15088"/>
                      <a:pt x="21031" y="15088"/>
                    </a:cubicBezTo>
                    <a:close/>
                    <a:moveTo>
                      <a:pt x="21469" y="15088"/>
                    </a:moveTo>
                    <a:cubicBezTo>
                      <a:pt x="21395" y="15088"/>
                      <a:pt x="21333" y="15250"/>
                      <a:pt x="21333" y="15447"/>
                    </a:cubicBezTo>
                    <a:cubicBezTo>
                      <a:pt x="21333" y="15643"/>
                      <a:pt x="21395" y="15808"/>
                      <a:pt x="21469" y="15808"/>
                    </a:cubicBezTo>
                    <a:cubicBezTo>
                      <a:pt x="21542" y="15808"/>
                      <a:pt x="21600" y="15643"/>
                      <a:pt x="21600" y="15447"/>
                    </a:cubicBezTo>
                    <a:cubicBezTo>
                      <a:pt x="21599" y="15251"/>
                      <a:pt x="21542" y="15088"/>
                      <a:pt x="21469" y="15088"/>
                    </a:cubicBezTo>
                    <a:close/>
                    <a:moveTo>
                      <a:pt x="5362" y="16256"/>
                    </a:moveTo>
                    <a:cubicBezTo>
                      <a:pt x="5289" y="16256"/>
                      <a:pt x="5228" y="16409"/>
                      <a:pt x="5228" y="16606"/>
                    </a:cubicBezTo>
                    <a:cubicBezTo>
                      <a:pt x="5228" y="16803"/>
                      <a:pt x="5289" y="16965"/>
                      <a:pt x="5362" y="16965"/>
                    </a:cubicBezTo>
                    <a:cubicBezTo>
                      <a:pt x="5436" y="16965"/>
                      <a:pt x="5493" y="16803"/>
                      <a:pt x="5493" y="16606"/>
                    </a:cubicBezTo>
                    <a:cubicBezTo>
                      <a:pt x="5493" y="16409"/>
                      <a:pt x="5436" y="16256"/>
                      <a:pt x="5362" y="16256"/>
                    </a:cubicBezTo>
                    <a:close/>
                    <a:moveTo>
                      <a:pt x="5793" y="16256"/>
                    </a:moveTo>
                    <a:cubicBezTo>
                      <a:pt x="5720" y="16256"/>
                      <a:pt x="5662" y="16409"/>
                      <a:pt x="5662" y="16606"/>
                    </a:cubicBezTo>
                    <a:cubicBezTo>
                      <a:pt x="5662" y="16803"/>
                      <a:pt x="5720" y="16965"/>
                      <a:pt x="5793" y="16965"/>
                    </a:cubicBezTo>
                    <a:cubicBezTo>
                      <a:pt x="5867" y="16965"/>
                      <a:pt x="5929" y="16803"/>
                      <a:pt x="5929" y="16606"/>
                    </a:cubicBezTo>
                    <a:cubicBezTo>
                      <a:pt x="5929" y="16409"/>
                      <a:pt x="5867" y="16256"/>
                      <a:pt x="5793" y="16256"/>
                    </a:cubicBezTo>
                    <a:close/>
                    <a:moveTo>
                      <a:pt x="6231" y="16256"/>
                    </a:moveTo>
                    <a:cubicBezTo>
                      <a:pt x="6157" y="16256"/>
                      <a:pt x="6096" y="16409"/>
                      <a:pt x="6096" y="16606"/>
                    </a:cubicBezTo>
                    <a:cubicBezTo>
                      <a:pt x="6096" y="16803"/>
                      <a:pt x="6157" y="16965"/>
                      <a:pt x="6231" y="16965"/>
                    </a:cubicBezTo>
                    <a:cubicBezTo>
                      <a:pt x="6304" y="16965"/>
                      <a:pt x="6362" y="16803"/>
                      <a:pt x="6362" y="16606"/>
                    </a:cubicBezTo>
                    <a:cubicBezTo>
                      <a:pt x="6362" y="16409"/>
                      <a:pt x="6304" y="16256"/>
                      <a:pt x="6231" y="16256"/>
                    </a:cubicBezTo>
                    <a:close/>
                    <a:moveTo>
                      <a:pt x="6665" y="16256"/>
                    </a:moveTo>
                    <a:cubicBezTo>
                      <a:pt x="6591" y="16256"/>
                      <a:pt x="6529" y="16409"/>
                      <a:pt x="6529" y="16606"/>
                    </a:cubicBezTo>
                    <a:cubicBezTo>
                      <a:pt x="6529" y="16803"/>
                      <a:pt x="6591" y="16965"/>
                      <a:pt x="6665" y="16965"/>
                    </a:cubicBezTo>
                    <a:cubicBezTo>
                      <a:pt x="6738" y="16965"/>
                      <a:pt x="6796" y="16803"/>
                      <a:pt x="6796" y="16606"/>
                    </a:cubicBezTo>
                    <a:cubicBezTo>
                      <a:pt x="6796" y="16409"/>
                      <a:pt x="6738" y="16256"/>
                      <a:pt x="6665" y="16256"/>
                    </a:cubicBezTo>
                    <a:close/>
                    <a:moveTo>
                      <a:pt x="7094" y="16256"/>
                    </a:moveTo>
                    <a:cubicBezTo>
                      <a:pt x="7020" y="16256"/>
                      <a:pt x="6958" y="16409"/>
                      <a:pt x="6958" y="16606"/>
                    </a:cubicBezTo>
                    <a:cubicBezTo>
                      <a:pt x="6958" y="16803"/>
                      <a:pt x="7020" y="16965"/>
                      <a:pt x="7094" y="16965"/>
                    </a:cubicBezTo>
                    <a:cubicBezTo>
                      <a:pt x="7167" y="16965"/>
                      <a:pt x="7225" y="16803"/>
                      <a:pt x="7225" y="16606"/>
                    </a:cubicBezTo>
                    <a:cubicBezTo>
                      <a:pt x="7225" y="16409"/>
                      <a:pt x="7167" y="16256"/>
                      <a:pt x="7094" y="16256"/>
                    </a:cubicBezTo>
                    <a:close/>
                    <a:moveTo>
                      <a:pt x="7529" y="16256"/>
                    </a:moveTo>
                    <a:cubicBezTo>
                      <a:pt x="7455" y="16256"/>
                      <a:pt x="7398" y="16409"/>
                      <a:pt x="7398" y="16606"/>
                    </a:cubicBezTo>
                    <a:cubicBezTo>
                      <a:pt x="7398" y="16803"/>
                      <a:pt x="7455" y="16965"/>
                      <a:pt x="7529" y="16965"/>
                    </a:cubicBezTo>
                    <a:cubicBezTo>
                      <a:pt x="7602" y="16965"/>
                      <a:pt x="7664" y="16803"/>
                      <a:pt x="7664" y="16606"/>
                    </a:cubicBezTo>
                    <a:cubicBezTo>
                      <a:pt x="7664" y="16409"/>
                      <a:pt x="7602" y="16256"/>
                      <a:pt x="7529" y="16256"/>
                    </a:cubicBezTo>
                    <a:close/>
                    <a:moveTo>
                      <a:pt x="7966" y="16256"/>
                    </a:moveTo>
                    <a:cubicBezTo>
                      <a:pt x="7892" y="16256"/>
                      <a:pt x="7835" y="16409"/>
                      <a:pt x="7835" y="16606"/>
                    </a:cubicBezTo>
                    <a:cubicBezTo>
                      <a:pt x="7835" y="16803"/>
                      <a:pt x="7892" y="16965"/>
                      <a:pt x="7966" y="16965"/>
                    </a:cubicBezTo>
                    <a:cubicBezTo>
                      <a:pt x="8040" y="16965"/>
                      <a:pt x="8100" y="16803"/>
                      <a:pt x="8100" y="16606"/>
                    </a:cubicBezTo>
                    <a:cubicBezTo>
                      <a:pt x="8100" y="16409"/>
                      <a:pt x="8040" y="16256"/>
                      <a:pt x="7966" y="16256"/>
                    </a:cubicBezTo>
                    <a:close/>
                    <a:moveTo>
                      <a:pt x="8403" y="16256"/>
                    </a:moveTo>
                    <a:cubicBezTo>
                      <a:pt x="8330" y="16256"/>
                      <a:pt x="8268" y="16409"/>
                      <a:pt x="8268" y="16606"/>
                    </a:cubicBezTo>
                    <a:cubicBezTo>
                      <a:pt x="8268" y="16803"/>
                      <a:pt x="8330" y="16965"/>
                      <a:pt x="8403" y="16965"/>
                    </a:cubicBezTo>
                    <a:cubicBezTo>
                      <a:pt x="8477" y="16965"/>
                      <a:pt x="8535" y="16803"/>
                      <a:pt x="8535" y="16606"/>
                    </a:cubicBezTo>
                    <a:cubicBezTo>
                      <a:pt x="8535" y="16409"/>
                      <a:pt x="8477" y="16256"/>
                      <a:pt x="8403" y="16256"/>
                    </a:cubicBezTo>
                    <a:close/>
                    <a:moveTo>
                      <a:pt x="8837" y="16256"/>
                    </a:moveTo>
                    <a:cubicBezTo>
                      <a:pt x="8763" y="16256"/>
                      <a:pt x="8702" y="16409"/>
                      <a:pt x="8702" y="16606"/>
                    </a:cubicBezTo>
                    <a:cubicBezTo>
                      <a:pt x="8702" y="16803"/>
                      <a:pt x="8763" y="16965"/>
                      <a:pt x="8837" y="16965"/>
                    </a:cubicBezTo>
                    <a:cubicBezTo>
                      <a:pt x="8910" y="16965"/>
                      <a:pt x="8968" y="16803"/>
                      <a:pt x="8968" y="16606"/>
                    </a:cubicBezTo>
                    <a:cubicBezTo>
                      <a:pt x="8968" y="16409"/>
                      <a:pt x="8910" y="16256"/>
                      <a:pt x="8837" y="16256"/>
                    </a:cubicBezTo>
                    <a:close/>
                    <a:moveTo>
                      <a:pt x="14497" y="16256"/>
                    </a:moveTo>
                    <a:cubicBezTo>
                      <a:pt x="14423" y="16256"/>
                      <a:pt x="14365" y="16409"/>
                      <a:pt x="14365" y="16606"/>
                    </a:cubicBezTo>
                    <a:cubicBezTo>
                      <a:pt x="14365" y="16803"/>
                      <a:pt x="14423" y="16965"/>
                      <a:pt x="14497" y="16965"/>
                    </a:cubicBezTo>
                    <a:cubicBezTo>
                      <a:pt x="14570" y="16965"/>
                      <a:pt x="14631" y="16803"/>
                      <a:pt x="14631" y="16606"/>
                    </a:cubicBezTo>
                    <a:cubicBezTo>
                      <a:pt x="14631" y="16409"/>
                      <a:pt x="14570" y="16256"/>
                      <a:pt x="14497" y="16256"/>
                    </a:cubicBezTo>
                    <a:close/>
                    <a:moveTo>
                      <a:pt x="14934" y="16256"/>
                    </a:moveTo>
                    <a:cubicBezTo>
                      <a:pt x="14860" y="16256"/>
                      <a:pt x="14798" y="16409"/>
                      <a:pt x="14798" y="16606"/>
                    </a:cubicBezTo>
                    <a:cubicBezTo>
                      <a:pt x="14798" y="16803"/>
                      <a:pt x="14860" y="16965"/>
                      <a:pt x="14934" y="16965"/>
                    </a:cubicBezTo>
                    <a:cubicBezTo>
                      <a:pt x="15008" y="16965"/>
                      <a:pt x="15065" y="16803"/>
                      <a:pt x="15065" y="16606"/>
                    </a:cubicBezTo>
                    <a:cubicBezTo>
                      <a:pt x="15065" y="16409"/>
                      <a:pt x="15008" y="16256"/>
                      <a:pt x="14934" y="16256"/>
                    </a:cubicBezTo>
                    <a:close/>
                    <a:moveTo>
                      <a:pt x="16235" y="16256"/>
                    </a:moveTo>
                    <a:cubicBezTo>
                      <a:pt x="16162" y="16256"/>
                      <a:pt x="16101" y="16409"/>
                      <a:pt x="16101" y="16606"/>
                    </a:cubicBezTo>
                    <a:cubicBezTo>
                      <a:pt x="16101" y="16803"/>
                      <a:pt x="16162" y="16965"/>
                      <a:pt x="16235" y="16965"/>
                    </a:cubicBezTo>
                    <a:cubicBezTo>
                      <a:pt x="16309" y="16965"/>
                      <a:pt x="16366" y="16803"/>
                      <a:pt x="16366" y="16606"/>
                    </a:cubicBezTo>
                    <a:cubicBezTo>
                      <a:pt x="16366" y="16409"/>
                      <a:pt x="16309" y="16256"/>
                      <a:pt x="16235" y="16256"/>
                    </a:cubicBezTo>
                    <a:close/>
                    <a:moveTo>
                      <a:pt x="17105" y="16256"/>
                    </a:moveTo>
                    <a:cubicBezTo>
                      <a:pt x="17031" y="16256"/>
                      <a:pt x="16974" y="16409"/>
                      <a:pt x="16974" y="16606"/>
                    </a:cubicBezTo>
                    <a:cubicBezTo>
                      <a:pt x="16974" y="16803"/>
                      <a:pt x="17031" y="16965"/>
                      <a:pt x="17105" y="16965"/>
                    </a:cubicBezTo>
                    <a:cubicBezTo>
                      <a:pt x="17178" y="16965"/>
                      <a:pt x="17240" y="16803"/>
                      <a:pt x="17240" y="16606"/>
                    </a:cubicBezTo>
                    <a:cubicBezTo>
                      <a:pt x="17240" y="16409"/>
                      <a:pt x="17178" y="16256"/>
                      <a:pt x="17105" y="16256"/>
                    </a:cubicBezTo>
                    <a:close/>
                    <a:moveTo>
                      <a:pt x="20159" y="16256"/>
                    </a:moveTo>
                    <a:cubicBezTo>
                      <a:pt x="20085" y="16256"/>
                      <a:pt x="20023" y="16409"/>
                      <a:pt x="20023" y="16606"/>
                    </a:cubicBezTo>
                    <a:cubicBezTo>
                      <a:pt x="20023" y="16803"/>
                      <a:pt x="20085" y="16965"/>
                      <a:pt x="20159" y="16965"/>
                    </a:cubicBezTo>
                    <a:cubicBezTo>
                      <a:pt x="20232" y="16965"/>
                      <a:pt x="20290" y="16803"/>
                      <a:pt x="20290" y="16606"/>
                    </a:cubicBezTo>
                    <a:cubicBezTo>
                      <a:pt x="20290" y="16409"/>
                      <a:pt x="20232" y="16256"/>
                      <a:pt x="20159" y="16256"/>
                    </a:cubicBezTo>
                    <a:close/>
                    <a:moveTo>
                      <a:pt x="20594" y="16256"/>
                    </a:moveTo>
                    <a:cubicBezTo>
                      <a:pt x="20520" y="16256"/>
                      <a:pt x="20463" y="16409"/>
                      <a:pt x="20463" y="16606"/>
                    </a:cubicBezTo>
                    <a:cubicBezTo>
                      <a:pt x="20463" y="16803"/>
                      <a:pt x="20520" y="16965"/>
                      <a:pt x="20594" y="16965"/>
                    </a:cubicBezTo>
                    <a:cubicBezTo>
                      <a:pt x="20667" y="16965"/>
                      <a:pt x="20729" y="16803"/>
                      <a:pt x="20729" y="16606"/>
                    </a:cubicBezTo>
                    <a:cubicBezTo>
                      <a:pt x="20729" y="16409"/>
                      <a:pt x="20667" y="16256"/>
                      <a:pt x="20594" y="16256"/>
                    </a:cubicBezTo>
                    <a:close/>
                    <a:moveTo>
                      <a:pt x="21031" y="16256"/>
                    </a:moveTo>
                    <a:cubicBezTo>
                      <a:pt x="20958" y="16256"/>
                      <a:pt x="20900" y="16409"/>
                      <a:pt x="20900" y="16606"/>
                    </a:cubicBezTo>
                    <a:cubicBezTo>
                      <a:pt x="20900" y="16803"/>
                      <a:pt x="20958" y="16965"/>
                      <a:pt x="21031" y="16965"/>
                    </a:cubicBezTo>
                    <a:cubicBezTo>
                      <a:pt x="21105" y="16965"/>
                      <a:pt x="21166" y="16803"/>
                      <a:pt x="21166" y="16606"/>
                    </a:cubicBezTo>
                    <a:cubicBezTo>
                      <a:pt x="21166" y="16409"/>
                      <a:pt x="21105" y="16256"/>
                      <a:pt x="21031" y="16256"/>
                    </a:cubicBezTo>
                    <a:close/>
                    <a:moveTo>
                      <a:pt x="21469" y="16256"/>
                    </a:moveTo>
                    <a:cubicBezTo>
                      <a:pt x="21395" y="16256"/>
                      <a:pt x="21333" y="16409"/>
                      <a:pt x="21333" y="16606"/>
                    </a:cubicBezTo>
                    <a:cubicBezTo>
                      <a:pt x="21333" y="16803"/>
                      <a:pt x="21395" y="16965"/>
                      <a:pt x="21469" y="16965"/>
                    </a:cubicBezTo>
                    <a:cubicBezTo>
                      <a:pt x="21542" y="16965"/>
                      <a:pt x="21600" y="16803"/>
                      <a:pt x="21600" y="16606"/>
                    </a:cubicBezTo>
                    <a:cubicBezTo>
                      <a:pt x="21600" y="16409"/>
                      <a:pt x="21542" y="16256"/>
                      <a:pt x="21469" y="16256"/>
                    </a:cubicBezTo>
                    <a:close/>
                    <a:moveTo>
                      <a:pt x="7529" y="17413"/>
                    </a:moveTo>
                    <a:cubicBezTo>
                      <a:pt x="7455" y="17413"/>
                      <a:pt x="7398" y="17578"/>
                      <a:pt x="7398" y="17774"/>
                    </a:cubicBezTo>
                    <a:cubicBezTo>
                      <a:pt x="7398" y="17971"/>
                      <a:pt x="7455" y="18124"/>
                      <a:pt x="7529" y="18124"/>
                    </a:cubicBezTo>
                    <a:cubicBezTo>
                      <a:pt x="7602" y="18124"/>
                      <a:pt x="7664" y="17971"/>
                      <a:pt x="7664" y="17774"/>
                    </a:cubicBezTo>
                    <a:cubicBezTo>
                      <a:pt x="7664" y="17578"/>
                      <a:pt x="7602" y="17413"/>
                      <a:pt x="7529" y="17413"/>
                    </a:cubicBezTo>
                    <a:close/>
                    <a:moveTo>
                      <a:pt x="7966" y="17413"/>
                    </a:moveTo>
                    <a:cubicBezTo>
                      <a:pt x="7892" y="17413"/>
                      <a:pt x="7835" y="17578"/>
                      <a:pt x="7835" y="17774"/>
                    </a:cubicBezTo>
                    <a:cubicBezTo>
                      <a:pt x="7835" y="17971"/>
                      <a:pt x="7892" y="18124"/>
                      <a:pt x="7966" y="18124"/>
                    </a:cubicBezTo>
                    <a:cubicBezTo>
                      <a:pt x="8040" y="18124"/>
                      <a:pt x="8100" y="17971"/>
                      <a:pt x="8100" y="17774"/>
                    </a:cubicBezTo>
                    <a:cubicBezTo>
                      <a:pt x="8100" y="17578"/>
                      <a:pt x="8040" y="17413"/>
                      <a:pt x="7966" y="17413"/>
                    </a:cubicBezTo>
                    <a:close/>
                    <a:moveTo>
                      <a:pt x="8403" y="17413"/>
                    </a:moveTo>
                    <a:cubicBezTo>
                      <a:pt x="8330" y="17413"/>
                      <a:pt x="8268" y="17578"/>
                      <a:pt x="8268" y="17774"/>
                    </a:cubicBezTo>
                    <a:cubicBezTo>
                      <a:pt x="8268" y="17971"/>
                      <a:pt x="8330" y="18124"/>
                      <a:pt x="8403" y="18124"/>
                    </a:cubicBezTo>
                    <a:cubicBezTo>
                      <a:pt x="8477" y="18124"/>
                      <a:pt x="8535" y="17971"/>
                      <a:pt x="8535" y="17774"/>
                    </a:cubicBezTo>
                    <a:cubicBezTo>
                      <a:pt x="8535" y="17578"/>
                      <a:pt x="8477" y="17413"/>
                      <a:pt x="8403" y="17413"/>
                    </a:cubicBezTo>
                    <a:close/>
                    <a:moveTo>
                      <a:pt x="8837" y="17413"/>
                    </a:moveTo>
                    <a:cubicBezTo>
                      <a:pt x="8763" y="17413"/>
                      <a:pt x="8702" y="17578"/>
                      <a:pt x="8702" y="17774"/>
                    </a:cubicBezTo>
                    <a:cubicBezTo>
                      <a:pt x="8702" y="17971"/>
                      <a:pt x="8763" y="18124"/>
                      <a:pt x="8837" y="18124"/>
                    </a:cubicBezTo>
                    <a:cubicBezTo>
                      <a:pt x="8910" y="18124"/>
                      <a:pt x="8968" y="17971"/>
                      <a:pt x="8968" y="17774"/>
                    </a:cubicBezTo>
                    <a:cubicBezTo>
                      <a:pt x="8968" y="17578"/>
                      <a:pt x="8910" y="17413"/>
                      <a:pt x="8837" y="17413"/>
                    </a:cubicBezTo>
                    <a:close/>
                    <a:moveTo>
                      <a:pt x="9267" y="17413"/>
                    </a:moveTo>
                    <a:cubicBezTo>
                      <a:pt x="9194" y="17413"/>
                      <a:pt x="9136" y="17578"/>
                      <a:pt x="9136" y="17774"/>
                    </a:cubicBezTo>
                    <a:cubicBezTo>
                      <a:pt x="9136" y="17971"/>
                      <a:pt x="9194" y="18124"/>
                      <a:pt x="9267" y="18124"/>
                    </a:cubicBezTo>
                    <a:cubicBezTo>
                      <a:pt x="9341" y="18124"/>
                      <a:pt x="9403" y="17971"/>
                      <a:pt x="9403" y="17774"/>
                    </a:cubicBezTo>
                    <a:cubicBezTo>
                      <a:pt x="9403" y="17578"/>
                      <a:pt x="9341" y="17413"/>
                      <a:pt x="9267" y="17413"/>
                    </a:cubicBezTo>
                    <a:close/>
                    <a:moveTo>
                      <a:pt x="9705" y="17413"/>
                    </a:moveTo>
                    <a:cubicBezTo>
                      <a:pt x="9631" y="17413"/>
                      <a:pt x="9571" y="17578"/>
                      <a:pt x="9571" y="17774"/>
                    </a:cubicBezTo>
                    <a:cubicBezTo>
                      <a:pt x="9571" y="17971"/>
                      <a:pt x="9631" y="18124"/>
                      <a:pt x="9705" y="18124"/>
                    </a:cubicBezTo>
                    <a:cubicBezTo>
                      <a:pt x="9778" y="18124"/>
                      <a:pt x="9836" y="17971"/>
                      <a:pt x="9836" y="17774"/>
                    </a:cubicBezTo>
                    <a:cubicBezTo>
                      <a:pt x="9836" y="17578"/>
                      <a:pt x="9778" y="17413"/>
                      <a:pt x="9705" y="17413"/>
                    </a:cubicBezTo>
                    <a:close/>
                    <a:moveTo>
                      <a:pt x="10139" y="17413"/>
                    </a:moveTo>
                    <a:cubicBezTo>
                      <a:pt x="10065" y="17413"/>
                      <a:pt x="10004" y="17578"/>
                      <a:pt x="10004" y="17774"/>
                    </a:cubicBezTo>
                    <a:cubicBezTo>
                      <a:pt x="10004" y="17971"/>
                      <a:pt x="10065" y="18124"/>
                      <a:pt x="10139" y="18124"/>
                    </a:cubicBezTo>
                    <a:cubicBezTo>
                      <a:pt x="10213" y="18124"/>
                      <a:pt x="10270" y="17971"/>
                      <a:pt x="10270" y="17774"/>
                    </a:cubicBezTo>
                    <a:cubicBezTo>
                      <a:pt x="10270" y="17578"/>
                      <a:pt x="10213" y="17413"/>
                      <a:pt x="10139" y="17413"/>
                    </a:cubicBezTo>
                    <a:close/>
                    <a:moveTo>
                      <a:pt x="10574" y="17413"/>
                    </a:moveTo>
                    <a:cubicBezTo>
                      <a:pt x="10501" y="17413"/>
                      <a:pt x="10443" y="17578"/>
                      <a:pt x="10443" y="17774"/>
                    </a:cubicBezTo>
                    <a:cubicBezTo>
                      <a:pt x="10443" y="17971"/>
                      <a:pt x="10501" y="18124"/>
                      <a:pt x="10574" y="18124"/>
                    </a:cubicBezTo>
                    <a:cubicBezTo>
                      <a:pt x="10648" y="18124"/>
                      <a:pt x="10710" y="17971"/>
                      <a:pt x="10710" y="17774"/>
                    </a:cubicBezTo>
                    <a:cubicBezTo>
                      <a:pt x="10710" y="17578"/>
                      <a:pt x="10648" y="17413"/>
                      <a:pt x="10574" y="17413"/>
                    </a:cubicBezTo>
                    <a:close/>
                    <a:moveTo>
                      <a:pt x="11017" y="17413"/>
                    </a:moveTo>
                    <a:cubicBezTo>
                      <a:pt x="10943" y="17413"/>
                      <a:pt x="10886" y="17578"/>
                      <a:pt x="10886" y="17774"/>
                    </a:cubicBezTo>
                    <a:cubicBezTo>
                      <a:pt x="10886" y="17971"/>
                      <a:pt x="10943" y="18124"/>
                      <a:pt x="11017" y="18124"/>
                    </a:cubicBezTo>
                    <a:cubicBezTo>
                      <a:pt x="11091" y="18124"/>
                      <a:pt x="11151" y="17971"/>
                      <a:pt x="11151" y="17774"/>
                    </a:cubicBezTo>
                    <a:cubicBezTo>
                      <a:pt x="11151" y="17578"/>
                      <a:pt x="11091" y="17413"/>
                      <a:pt x="11017" y="17413"/>
                    </a:cubicBezTo>
                    <a:close/>
                    <a:moveTo>
                      <a:pt x="11454" y="17413"/>
                    </a:moveTo>
                    <a:cubicBezTo>
                      <a:pt x="11381" y="17413"/>
                      <a:pt x="11319" y="17578"/>
                      <a:pt x="11319" y="17774"/>
                    </a:cubicBezTo>
                    <a:cubicBezTo>
                      <a:pt x="11319" y="17971"/>
                      <a:pt x="11381" y="18124"/>
                      <a:pt x="11454" y="18124"/>
                    </a:cubicBezTo>
                    <a:cubicBezTo>
                      <a:pt x="11528" y="18124"/>
                      <a:pt x="11585" y="17971"/>
                      <a:pt x="11585" y="17774"/>
                    </a:cubicBezTo>
                    <a:cubicBezTo>
                      <a:pt x="11585" y="17578"/>
                      <a:pt x="11528" y="17413"/>
                      <a:pt x="11454" y="17413"/>
                    </a:cubicBezTo>
                    <a:close/>
                    <a:moveTo>
                      <a:pt x="11887" y="17413"/>
                    </a:moveTo>
                    <a:cubicBezTo>
                      <a:pt x="11814" y="17413"/>
                      <a:pt x="11753" y="17578"/>
                      <a:pt x="11753" y="17774"/>
                    </a:cubicBezTo>
                    <a:cubicBezTo>
                      <a:pt x="11753" y="17971"/>
                      <a:pt x="11814" y="18124"/>
                      <a:pt x="11887" y="18124"/>
                    </a:cubicBezTo>
                    <a:cubicBezTo>
                      <a:pt x="11961" y="18124"/>
                      <a:pt x="12018" y="17971"/>
                      <a:pt x="12018" y="17774"/>
                    </a:cubicBezTo>
                    <a:cubicBezTo>
                      <a:pt x="12018" y="17578"/>
                      <a:pt x="11961" y="17413"/>
                      <a:pt x="11887" y="17413"/>
                    </a:cubicBezTo>
                    <a:close/>
                    <a:moveTo>
                      <a:pt x="12318" y="17413"/>
                    </a:moveTo>
                    <a:cubicBezTo>
                      <a:pt x="12245" y="17413"/>
                      <a:pt x="12187" y="17578"/>
                      <a:pt x="12187" y="17774"/>
                    </a:cubicBezTo>
                    <a:cubicBezTo>
                      <a:pt x="12187" y="17971"/>
                      <a:pt x="12245" y="18124"/>
                      <a:pt x="12318" y="18124"/>
                    </a:cubicBezTo>
                    <a:cubicBezTo>
                      <a:pt x="12392" y="18124"/>
                      <a:pt x="12454" y="17971"/>
                      <a:pt x="12454" y="17774"/>
                    </a:cubicBezTo>
                    <a:cubicBezTo>
                      <a:pt x="12454" y="17578"/>
                      <a:pt x="12392" y="17413"/>
                      <a:pt x="12318" y="17413"/>
                    </a:cubicBezTo>
                    <a:close/>
                    <a:moveTo>
                      <a:pt x="12756" y="17413"/>
                    </a:moveTo>
                    <a:cubicBezTo>
                      <a:pt x="12682" y="17413"/>
                      <a:pt x="12621" y="17578"/>
                      <a:pt x="12621" y="17774"/>
                    </a:cubicBezTo>
                    <a:cubicBezTo>
                      <a:pt x="12621" y="17971"/>
                      <a:pt x="12682" y="18124"/>
                      <a:pt x="12756" y="18124"/>
                    </a:cubicBezTo>
                    <a:cubicBezTo>
                      <a:pt x="12829" y="18124"/>
                      <a:pt x="12887" y="17971"/>
                      <a:pt x="12887" y="17774"/>
                    </a:cubicBezTo>
                    <a:cubicBezTo>
                      <a:pt x="12887" y="17578"/>
                      <a:pt x="12829" y="17413"/>
                      <a:pt x="12756" y="17413"/>
                    </a:cubicBezTo>
                    <a:close/>
                    <a:moveTo>
                      <a:pt x="13190" y="17413"/>
                    </a:moveTo>
                    <a:cubicBezTo>
                      <a:pt x="13116" y="17413"/>
                      <a:pt x="13054" y="17578"/>
                      <a:pt x="13054" y="17774"/>
                    </a:cubicBezTo>
                    <a:cubicBezTo>
                      <a:pt x="13054" y="17971"/>
                      <a:pt x="13116" y="18124"/>
                      <a:pt x="13190" y="18124"/>
                    </a:cubicBezTo>
                    <a:cubicBezTo>
                      <a:pt x="13263" y="18124"/>
                      <a:pt x="13321" y="17971"/>
                      <a:pt x="13321" y="17774"/>
                    </a:cubicBezTo>
                    <a:cubicBezTo>
                      <a:pt x="13321" y="17578"/>
                      <a:pt x="13263" y="17413"/>
                      <a:pt x="13190" y="17413"/>
                    </a:cubicBezTo>
                    <a:close/>
                    <a:moveTo>
                      <a:pt x="14059" y="17413"/>
                    </a:moveTo>
                    <a:cubicBezTo>
                      <a:pt x="13986" y="17413"/>
                      <a:pt x="13928" y="17578"/>
                      <a:pt x="13928" y="17774"/>
                    </a:cubicBezTo>
                    <a:cubicBezTo>
                      <a:pt x="13928" y="17971"/>
                      <a:pt x="13986" y="18124"/>
                      <a:pt x="14059" y="18124"/>
                    </a:cubicBezTo>
                    <a:cubicBezTo>
                      <a:pt x="14133" y="18124"/>
                      <a:pt x="14195" y="17971"/>
                      <a:pt x="14195" y="17774"/>
                    </a:cubicBezTo>
                    <a:cubicBezTo>
                      <a:pt x="14195" y="17578"/>
                      <a:pt x="14133" y="17413"/>
                      <a:pt x="14059" y="17413"/>
                    </a:cubicBezTo>
                    <a:close/>
                    <a:moveTo>
                      <a:pt x="15367" y="17413"/>
                    </a:moveTo>
                    <a:cubicBezTo>
                      <a:pt x="15293" y="17413"/>
                      <a:pt x="15233" y="17578"/>
                      <a:pt x="15233" y="17774"/>
                    </a:cubicBezTo>
                    <a:cubicBezTo>
                      <a:pt x="15233" y="17971"/>
                      <a:pt x="15293" y="18124"/>
                      <a:pt x="15367" y="18124"/>
                    </a:cubicBezTo>
                    <a:cubicBezTo>
                      <a:pt x="15441" y="18124"/>
                      <a:pt x="15498" y="17971"/>
                      <a:pt x="15498" y="17774"/>
                    </a:cubicBezTo>
                    <a:cubicBezTo>
                      <a:pt x="15498" y="17578"/>
                      <a:pt x="15441" y="17413"/>
                      <a:pt x="15367" y="17413"/>
                    </a:cubicBezTo>
                    <a:close/>
                    <a:moveTo>
                      <a:pt x="15798" y="17413"/>
                    </a:moveTo>
                    <a:cubicBezTo>
                      <a:pt x="15724" y="17413"/>
                      <a:pt x="15667" y="17578"/>
                      <a:pt x="15667" y="17774"/>
                    </a:cubicBezTo>
                    <a:cubicBezTo>
                      <a:pt x="15667" y="17971"/>
                      <a:pt x="15724" y="18124"/>
                      <a:pt x="15798" y="18124"/>
                    </a:cubicBezTo>
                    <a:cubicBezTo>
                      <a:pt x="15871" y="18124"/>
                      <a:pt x="15933" y="17971"/>
                      <a:pt x="15933" y="17774"/>
                    </a:cubicBezTo>
                    <a:cubicBezTo>
                      <a:pt x="15933" y="17578"/>
                      <a:pt x="15871" y="17413"/>
                      <a:pt x="15798" y="17413"/>
                    </a:cubicBezTo>
                    <a:close/>
                    <a:moveTo>
                      <a:pt x="20159" y="17413"/>
                    </a:moveTo>
                    <a:cubicBezTo>
                      <a:pt x="20085" y="17413"/>
                      <a:pt x="20023" y="17578"/>
                      <a:pt x="20023" y="17774"/>
                    </a:cubicBezTo>
                    <a:cubicBezTo>
                      <a:pt x="20023" y="17971"/>
                      <a:pt x="20085" y="18124"/>
                      <a:pt x="20159" y="18124"/>
                    </a:cubicBezTo>
                    <a:cubicBezTo>
                      <a:pt x="20232" y="18124"/>
                      <a:pt x="20290" y="17971"/>
                      <a:pt x="20290" y="17774"/>
                    </a:cubicBezTo>
                    <a:cubicBezTo>
                      <a:pt x="20290" y="17578"/>
                      <a:pt x="20232" y="17413"/>
                      <a:pt x="20159" y="17413"/>
                    </a:cubicBezTo>
                    <a:close/>
                    <a:moveTo>
                      <a:pt x="20594" y="17413"/>
                    </a:moveTo>
                    <a:cubicBezTo>
                      <a:pt x="20520" y="17413"/>
                      <a:pt x="20463" y="17578"/>
                      <a:pt x="20463" y="17774"/>
                    </a:cubicBezTo>
                    <a:cubicBezTo>
                      <a:pt x="20463" y="17971"/>
                      <a:pt x="20520" y="18124"/>
                      <a:pt x="20594" y="18124"/>
                    </a:cubicBezTo>
                    <a:cubicBezTo>
                      <a:pt x="20667" y="18124"/>
                      <a:pt x="20729" y="17971"/>
                      <a:pt x="20729" y="17774"/>
                    </a:cubicBezTo>
                    <a:cubicBezTo>
                      <a:pt x="20729" y="17578"/>
                      <a:pt x="20667" y="17413"/>
                      <a:pt x="20594" y="17413"/>
                    </a:cubicBezTo>
                    <a:close/>
                    <a:moveTo>
                      <a:pt x="21031" y="17413"/>
                    </a:moveTo>
                    <a:cubicBezTo>
                      <a:pt x="20958" y="17413"/>
                      <a:pt x="20900" y="17578"/>
                      <a:pt x="20900" y="17774"/>
                    </a:cubicBezTo>
                    <a:cubicBezTo>
                      <a:pt x="20900" y="17971"/>
                      <a:pt x="20958" y="18124"/>
                      <a:pt x="21031" y="18124"/>
                    </a:cubicBezTo>
                    <a:cubicBezTo>
                      <a:pt x="21105" y="18124"/>
                      <a:pt x="21166" y="17971"/>
                      <a:pt x="21166" y="17774"/>
                    </a:cubicBezTo>
                    <a:cubicBezTo>
                      <a:pt x="21166" y="17578"/>
                      <a:pt x="21105" y="17413"/>
                      <a:pt x="21031" y="17413"/>
                    </a:cubicBezTo>
                    <a:close/>
                    <a:moveTo>
                      <a:pt x="21469" y="17413"/>
                    </a:moveTo>
                    <a:cubicBezTo>
                      <a:pt x="21395" y="17413"/>
                      <a:pt x="21333" y="17578"/>
                      <a:pt x="21333" y="17774"/>
                    </a:cubicBezTo>
                    <a:cubicBezTo>
                      <a:pt x="21333" y="17971"/>
                      <a:pt x="21395" y="18124"/>
                      <a:pt x="21469" y="18124"/>
                    </a:cubicBezTo>
                    <a:cubicBezTo>
                      <a:pt x="21542" y="18124"/>
                      <a:pt x="21600" y="17971"/>
                      <a:pt x="21600" y="17774"/>
                    </a:cubicBezTo>
                    <a:cubicBezTo>
                      <a:pt x="21600" y="17578"/>
                      <a:pt x="21542" y="17413"/>
                      <a:pt x="21469" y="17413"/>
                    </a:cubicBezTo>
                    <a:close/>
                    <a:moveTo>
                      <a:pt x="11454" y="18578"/>
                    </a:moveTo>
                    <a:cubicBezTo>
                      <a:pt x="11381" y="18578"/>
                      <a:pt x="11319" y="18740"/>
                      <a:pt x="11319" y="18937"/>
                    </a:cubicBezTo>
                    <a:cubicBezTo>
                      <a:pt x="11319" y="19133"/>
                      <a:pt x="11381" y="19298"/>
                      <a:pt x="11454" y="19298"/>
                    </a:cubicBezTo>
                    <a:cubicBezTo>
                      <a:pt x="11528" y="19298"/>
                      <a:pt x="11586" y="19133"/>
                      <a:pt x="11585" y="18937"/>
                    </a:cubicBezTo>
                    <a:cubicBezTo>
                      <a:pt x="11585" y="18741"/>
                      <a:pt x="11528" y="18578"/>
                      <a:pt x="11454" y="18578"/>
                    </a:cubicBezTo>
                    <a:close/>
                    <a:moveTo>
                      <a:pt x="13624" y="18578"/>
                    </a:moveTo>
                    <a:cubicBezTo>
                      <a:pt x="13550" y="18578"/>
                      <a:pt x="13489" y="18740"/>
                      <a:pt x="13489" y="18937"/>
                    </a:cubicBezTo>
                    <a:cubicBezTo>
                      <a:pt x="13489" y="19133"/>
                      <a:pt x="13550" y="19298"/>
                      <a:pt x="13624" y="19298"/>
                    </a:cubicBezTo>
                    <a:cubicBezTo>
                      <a:pt x="13698" y="19298"/>
                      <a:pt x="13755" y="19133"/>
                      <a:pt x="13755" y="18937"/>
                    </a:cubicBezTo>
                    <a:cubicBezTo>
                      <a:pt x="13755" y="18741"/>
                      <a:pt x="13698" y="18578"/>
                      <a:pt x="13624" y="18578"/>
                    </a:cubicBezTo>
                    <a:close/>
                    <a:moveTo>
                      <a:pt x="14059" y="18578"/>
                    </a:moveTo>
                    <a:cubicBezTo>
                      <a:pt x="13986" y="18578"/>
                      <a:pt x="13928" y="18741"/>
                      <a:pt x="13928" y="18937"/>
                    </a:cubicBezTo>
                    <a:cubicBezTo>
                      <a:pt x="13928" y="19133"/>
                      <a:pt x="13986" y="19298"/>
                      <a:pt x="14059" y="19298"/>
                    </a:cubicBezTo>
                    <a:cubicBezTo>
                      <a:pt x="14133" y="19298"/>
                      <a:pt x="14195" y="19133"/>
                      <a:pt x="14195" y="18937"/>
                    </a:cubicBezTo>
                    <a:cubicBezTo>
                      <a:pt x="14195" y="18740"/>
                      <a:pt x="14133" y="18578"/>
                      <a:pt x="14059" y="18578"/>
                    </a:cubicBezTo>
                    <a:close/>
                    <a:moveTo>
                      <a:pt x="11887" y="19723"/>
                    </a:moveTo>
                    <a:cubicBezTo>
                      <a:pt x="11814" y="19723"/>
                      <a:pt x="11753" y="19885"/>
                      <a:pt x="11753" y="20082"/>
                    </a:cubicBezTo>
                    <a:cubicBezTo>
                      <a:pt x="11753" y="20278"/>
                      <a:pt x="11814" y="20443"/>
                      <a:pt x="11887" y="20443"/>
                    </a:cubicBezTo>
                    <a:cubicBezTo>
                      <a:pt x="11961" y="20443"/>
                      <a:pt x="12019" y="20279"/>
                      <a:pt x="12018" y="20082"/>
                    </a:cubicBezTo>
                    <a:cubicBezTo>
                      <a:pt x="12018" y="19886"/>
                      <a:pt x="11961" y="19723"/>
                      <a:pt x="11887" y="19723"/>
                    </a:cubicBezTo>
                    <a:close/>
                    <a:moveTo>
                      <a:pt x="12756" y="19723"/>
                    </a:moveTo>
                    <a:cubicBezTo>
                      <a:pt x="12682" y="19723"/>
                      <a:pt x="12621" y="19885"/>
                      <a:pt x="12621" y="20082"/>
                    </a:cubicBezTo>
                    <a:cubicBezTo>
                      <a:pt x="12621" y="20278"/>
                      <a:pt x="12682" y="20443"/>
                      <a:pt x="12756" y="20443"/>
                    </a:cubicBezTo>
                    <a:cubicBezTo>
                      <a:pt x="12829" y="20443"/>
                      <a:pt x="12887" y="20279"/>
                      <a:pt x="12887" y="20082"/>
                    </a:cubicBezTo>
                    <a:cubicBezTo>
                      <a:pt x="12886" y="19886"/>
                      <a:pt x="12829" y="19723"/>
                      <a:pt x="12756" y="19723"/>
                    </a:cubicBezTo>
                    <a:close/>
                    <a:moveTo>
                      <a:pt x="13190" y="19723"/>
                    </a:moveTo>
                    <a:cubicBezTo>
                      <a:pt x="13116" y="19723"/>
                      <a:pt x="13054" y="19885"/>
                      <a:pt x="13054" y="20082"/>
                    </a:cubicBezTo>
                    <a:cubicBezTo>
                      <a:pt x="13054" y="20278"/>
                      <a:pt x="13116" y="20443"/>
                      <a:pt x="13190" y="20443"/>
                    </a:cubicBezTo>
                    <a:cubicBezTo>
                      <a:pt x="13263" y="20443"/>
                      <a:pt x="13321" y="20278"/>
                      <a:pt x="13321" y="20082"/>
                    </a:cubicBezTo>
                    <a:cubicBezTo>
                      <a:pt x="13321" y="19886"/>
                      <a:pt x="13263" y="19723"/>
                      <a:pt x="13190" y="19723"/>
                    </a:cubicBezTo>
                    <a:close/>
                    <a:moveTo>
                      <a:pt x="13624" y="19723"/>
                    </a:moveTo>
                    <a:cubicBezTo>
                      <a:pt x="13550" y="19723"/>
                      <a:pt x="13489" y="19885"/>
                      <a:pt x="13489" y="20082"/>
                    </a:cubicBezTo>
                    <a:cubicBezTo>
                      <a:pt x="13489" y="20278"/>
                      <a:pt x="13550" y="20443"/>
                      <a:pt x="13624" y="20443"/>
                    </a:cubicBezTo>
                    <a:cubicBezTo>
                      <a:pt x="13698" y="20443"/>
                      <a:pt x="13755" y="20278"/>
                      <a:pt x="13755" y="20082"/>
                    </a:cubicBezTo>
                    <a:cubicBezTo>
                      <a:pt x="13755" y="19886"/>
                      <a:pt x="13698" y="19723"/>
                      <a:pt x="13624" y="19723"/>
                    </a:cubicBezTo>
                    <a:close/>
                    <a:moveTo>
                      <a:pt x="13190" y="20891"/>
                    </a:moveTo>
                    <a:cubicBezTo>
                      <a:pt x="13116" y="20891"/>
                      <a:pt x="13054" y="21045"/>
                      <a:pt x="13054" y="21241"/>
                    </a:cubicBezTo>
                    <a:cubicBezTo>
                      <a:pt x="13054" y="21438"/>
                      <a:pt x="13116" y="21600"/>
                      <a:pt x="13190" y="21600"/>
                    </a:cubicBezTo>
                    <a:cubicBezTo>
                      <a:pt x="13263" y="21600"/>
                      <a:pt x="13321" y="21438"/>
                      <a:pt x="13321" y="21241"/>
                    </a:cubicBezTo>
                    <a:cubicBezTo>
                      <a:pt x="13321" y="21045"/>
                      <a:pt x="13263" y="20891"/>
                      <a:pt x="13190" y="20891"/>
                    </a:cubicBezTo>
                    <a:close/>
                  </a:path>
                </a:pathLst>
              </a:cu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defTabSz="457200">
                  <a:lnSpc>
                    <a:spcPct val="80000"/>
                  </a:lnSpc>
                  <a:spcBef>
                    <a:spcPts val="5500"/>
                  </a:spcBef>
                  <a:defRPr sz="4800">
                    <a:solidFill>
                      <a:srgbClr val="333333"/>
                    </a:solidFill>
                    <a:latin typeface="Helvetica Neue Thin"/>
                    <a:ea typeface="Helvetica Neue Thin"/>
                    <a:cs typeface="Helvetica Neue Thin"/>
                    <a:sym typeface="Helvetica Neue Thin"/>
                  </a:defRPr>
                </a:pPr>
                <a:endParaRPr/>
              </a:p>
            </p:txBody>
          </p:sp>
          <p:grpSp>
            <p:nvGrpSpPr>
              <p:cNvPr id="276" name="Group"/>
              <p:cNvGrpSpPr/>
              <p:nvPr/>
            </p:nvGrpSpPr>
            <p:grpSpPr>
              <a:xfrm>
                <a:off x="574872" y="531593"/>
                <a:ext cx="3285138" cy="1065491"/>
                <a:chOff x="-163952" y="224984"/>
                <a:chExt cx="3285136" cy="1065489"/>
              </a:xfrm>
            </p:grpSpPr>
            <p:sp>
              <p:nvSpPr>
                <p:cNvPr id="274" name="Circle"/>
                <p:cNvSpPr/>
                <p:nvPr/>
              </p:nvSpPr>
              <p:spPr>
                <a:xfrm>
                  <a:off x="-163953" y="251961"/>
                  <a:ext cx="360191" cy="360191"/>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l" defTabSz="457200">
                    <a:defRPr sz="1200">
                      <a:latin typeface="+mj-lt"/>
                      <a:ea typeface="+mj-ea"/>
                      <a:cs typeface="+mj-cs"/>
                      <a:sym typeface="Helvetica"/>
                    </a:defRPr>
                  </a:pPr>
                  <a:endParaRPr/>
                </a:p>
              </p:txBody>
            </p:sp>
            <p:sp>
              <p:nvSpPr>
                <p:cNvPr id="275" name="Circle"/>
                <p:cNvSpPr/>
                <p:nvPr/>
              </p:nvSpPr>
              <p:spPr>
                <a:xfrm>
                  <a:off x="2055694" y="224984"/>
                  <a:ext cx="1065491" cy="1065491"/>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l" defTabSz="457200">
                    <a:defRPr sz="1200">
                      <a:latin typeface="+mj-lt"/>
                      <a:ea typeface="+mj-ea"/>
                      <a:cs typeface="+mj-cs"/>
                      <a:sym typeface="Helvetica"/>
                    </a:defRPr>
                  </a:pPr>
                  <a:endParaRPr/>
                </a:p>
              </p:txBody>
            </p:sp>
          </p:grpSp>
        </p:grpSp>
        <p:grpSp>
          <p:nvGrpSpPr>
            <p:cNvPr id="286" name="Group"/>
            <p:cNvGrpSpPr/>
            <p:nvPr/>
          </p:nvGrpSpPr>
          <p:grpSpPr>
            <a:xfrm>
              <a:off x="-2228514" y="3910431"/>
              <a:ext cx="13402796" cy="2210867"/>
              <a:chOff x="-2325045" y="-711036"/>
              <a:chExt cx="13402794" cy="2210866"/>
            </a:xfrm>
          </p:grpSpPr>
          <p:grpSp>
            <p:nvGrpSpPr>
              <p:cNvPr id="282" name="Group"/>
              <p:cNvGrpSpPr/>
              <p:nvPr/>
            </p:nvGrpSpPr>
            <p:grpSpPr>
              <a:xfrm>
                <a:off x="-2325046" y="-619720"/>
                <a:ext cx="7042266" cy="2119551"/>
                <a:chOff x="17785" y="-355711"/>
                <a:chExt cx="7042265" cy="2119549"/>
              </a:xfrm>
            </p:grpSpPr>
            <p:grpSp>
              <p:nvGrpSpPr>
                <p:cNvPr id="280" name="Group"/>
                <p:cNvGrpSpPr/>
                <p:nvPr/>
              </p:nvGrpSpPr>
              <p:grpSpPr>
                <a:xfrm>
                  <a:off x="716314" y="-355712"/>
                  <a:ext cx="6343738" cy="2119551"/>
                  <a:chOff x="-213427" y="-355711"/>
                  <a:chExt cx="6343736" cy="2119549"/>
                </a:xfrm>
              </p:grpSpPr>
              <p:sp>
                <p:nvSpPr>
                  <p:cNvPr id="278" name="Higher spending on education"/>
                  <p:cNvSpPr/>
                  <p:nvPr/>
                </p:nvSpPr>
                <p:spPr>
                  <a:xfrm>
                    <a:off x="-1" y="602173"/>
                    <a:ext cx="5165235" cy="11616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defRPr sz="2400">
                        <a:latin typeface="+mj-lt"/>
                        <a:ea typeface="+mj-ea"/>
                        <a:cs typeface="+mj-cs"/>
                        <a:sym typeface="Helvetica"/>
                      </a:defRPr>
                    </a:lvl1pPr>
                  </a:lstStyle>
                  <a:p>
                    <a:r>
                      <a:t>Higher spending on education </a:t>
                    </a:r>
                  </a:p>
                </p:txBody>
              </p:sp>
              <p:sp>
                <p:nvSpPr>
                  <p:cNvPr id="279" name="Poor Communities that have contributed little economically"/>
                  <p:cNvSpPr/>
                  <p:nvPr/>
                </p:nvSpPr>
                <p:spPr>
                  <a:xfrm>
                    <a:off x="-213427" y="-355712"/>
                    <a:ext cx="6343736" cy="122444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spcBef>
                        <a:spcPts val="5500"/>
                      </a:spcBef>
                      <a:defRPr sz="2400">
                        <a:solidFill>
                          <a:srgbClr val="3484C9"/>
                        </a:solidFill>
                        <a:latin typeface="Helvetica Neue Light"/>
                        <a:ea typeface="Helvetica Neue Light"/>
                        <a:cs typeface="Helvetica Neue Light"/>
                        <a:sym typeface="Helvetica Neue Light"/>
                      </a:defRPr>
                    </a:lvl1pPr>
                  </a:lstStyle>
                  <a:p>
                    <a:r>
                      <a:t>Poor Communities that have contributed little economically </a:t>
                    </a:r>
                  </a:p>
                </p:txBody>
              </p:sp>
            </p:grpSp>
            <p:sp>
              <p:nvSpPr>
                <p:cNvPr id="281" name="Circle"/>
                <p:cNvSpPr/>
                <p:nvPr/>
              </p:nvSpPr>
              <p:spPr>
                <a:xfrm>
                  <a:off x="17785" y="-195642"/>
                  <a:ext cx="465024" cy="465025"/>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l" defTabSz="457200">
                    <a:defRPr sz="1200">
                      <a:latin typeface="+mj-lt"/>
                      <a:ea typeface="+mj-ea"/>
                      <a:cs typeface="+mj-cs"/>
                      <a:sym typeface="Helvetica"/>
                    </a:defRPr>
                  </a:pPr>
                  <a:endParaRPr/>
                </a:p>
              </p:txBody>
            </p:sp>
          </p:grpSp>
          <p:grpSp>
            <p:nvGrpSpPr>
              <p:cNvPr id="285" name="Group"/>
              <p:cNvGrpSpPr/>
              <p:nvPr/>
            </p:nvGrpSpPr>
            <p:grpSpPr>
              <a:xfrm>
                <a:off x="4728461" y="-711037"/>
                <a:ext cx="6349288" cy="913219"/>
                <a:chOff x="-803825" y="-549899"/>
                <a:chExt cx="6349287" cy="913218"/>
              </a:xfrm>
            </p:grpSpPr>
            <p:sp>
              <p:nvSpPr>
                <p:cNvPr id="283" name="Group"/>
                <p:cNvSpPr/>
                <p:nvPr/>
              </p:nvSpPr>
              <p:spPr>
                <a:xfrm>
                  <a:off x="265456" y="-459365"/>
                  <a:ext cx="5280006" cy="7321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lgn="l" defTabSz="457200">
                    <a:spcBef>
                      <a:spcPts val="5500"/>
                    </a:spcBef>
                    <a:defRPr sz="2400">
                      <a:solidFill>
                        <a:srgbClr val="3484C9"/>
                      </a:solidFill>
                      <a:latin typeface="Helvetica Neue Light"/>
                      <a:ea typeface="Helvetica Neue Light"/>
                      <a:cs typeface="Helvetica Neue Light"/>
                      <a:sym typeface="Helvetica Neue Light"/>
                    </a:defRPr>
                  </a:lvl1pPr>
                </a:lstStyle>
                <a:p>
                  <a:r>
                    <a:t>More viable communities</a:t>
                  </a:r>
                </a:p>
              </p:txBody>
            </p:sp>
            <p:sp>
              <p:nvSpPr>
                <p:cNvPr id="284" name="Circle"/>
                <p:cNvSpPr/>
                <p:nvPr/>
              </p:nvSpPr>
              <p:spPr>
                <a:xfrm>
                  <a:off x="-803826" y="-549900"/>
                  <a:ext cx="913219" cy="913220"/>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lgn="l" defTabSz="457200">
                    <a:defRPr sz="1200">
                      <a:latin typeface="+mj-lt"/>
                      <a:ea typeface="+mj-ea"/>
                      <a:cs typeface="+mj-cs"/>
                      <a:sym typeface="Helvetica"/>
                    </a:defRPr>
                  </a:pPr>
                  <a:endParaRPr/>
                </a:p>
              </p:txBody>
            </p:sp>
          </p:grpSp>
        </p:gr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Golden (1998) - Inter-war period 1910-1940 expansion in public schools"/>
          <p:cNvSpPr/>
          <p:nvPr/>
        </p:nvSpPr>
        <p:spPr>
          <a:xfrm>
            <a:off x="575487" y="-67191"/>
            <a:ext cx="11853826" cy="1193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Golden (1998) - Inter-war period 1910-1940 expansion in public schools</a:t>
            </a:r>
          </a:p>
        </p:txBody>
      </p:sp>
      <p:pic>
        <p:nvPicPr>
          <p:cNvPr id="290" name="pasted-image.png" descr="pasted-image.png"/>
          <p:cNvPicPr>
            <a:picLocks noChangeAspect="1"/>
          </p:cNvPicPr>
          <p:nvPr/>
        </p:nvPicPr>
        <p:blipFill>
          <a:blip r:embed="rId2">
            <a:extLst/>
          </a:blip>
          <a:stretch>
            <a:fillRect/>
          </a:stretch>
        </p:blipFill>
        <p:spPr>
          <a:xfrm>
            <a:off x="-50190" y="1307675"/>
            <a:ext cx="6500102" cy="4811599"/>
          </a:xfrm>
          <a:prstGeom prst="rect">
            <a:avLst/>
          </a:prstGeom>
          <a:ln w="12700">
            <a:miter lim="400000"/>
          </a:ln>
        </p:spPr>
      </p:pic>
      <p:pic>
        <p:nvPicPr>
          <p:cNvPr id="291" name="pasted-image.png" descr="pasted-image.png"/>
          <p:cNvPicPr>
            <a:picLocks noChangeAspect="1"/>
          </p:cNvPicPr>
          <p:nvPr/>
        </p:nvPicPr>
        <p:blipFill>
          <a:blip r:embed="rId3">
            <a:extLst/>
          </a:blip>
          <a:stretch>
            <a:fillRect/>
          </a:stretch>
        </p:blipFill>
        <p:spPr>
          <a:xfrm>
            <a:off x="6202709" y="1206273"/>
            <a:ext cx="6808896" cy="5014403"/>
          </a:xfrm>
          <a:prstGeom prst="rect">
            <a:avLst/>
          </a:prstGeom>
          <a:ln w="12700">
            <a:miter lim="400000"/>
          </a:ln>
        </p:spPr>
      </p:pic>
      <p:sp>
        <p:nvSpPr>
          <p:cNvPr id="292" name="Primary reason for entrance growth in high schools was “prelude to college”"/>
          <p:cNvSpPr/>
          <p:nvPr/>
        </p:nvSpPr>
        <p:spPr>
          <a:xfrm>
            <a:off x="753020" y="6928619"/>
            <a:ext cx="11498760" cy="1193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mj-lt"/>
                <a:ea typeface="+mj-ea"/>
                <a:cs typeface="+mj-cs"/>
                <a:sym typeface="Helvetica"/>
              </a:defRPr>
            </a:lvl1pPr>
          </a:lstStyle>
          <a:p>
            <a:r>
              <a:t>Primary reason for entrance growth in high schools was “prelude to college”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png" descr="pasted-image.png"/>
          <p:cNvPicPr>
            <a:picLocks noChangeAspect="1"/>
          </p:cNvPicPr>
          <p:nvPr/>
        </p:nvPicPr>
        <p:blipFill>
          <a:blip r:embed="rId2">
            <a:extLst/>
          </a:blip>
          <a:stretch>
            <a:fillRect/>
          </a:stretch>
        </p:blipFill>
        <p:spPr>
          <a:xfrm>
            <a:off x="93487" y="881633"/>
            <a:ext cx="5493651" cy="8335540"/>
          </a:xfrm>
          <a:prstGeom prst="rect">
            <a:avLst/>
          </a:prstGeom>
          <a:ln w="12700">
            <a:miter lim="400000"/>
          </a:ln>
        </p:spPr>
      </p:pic>
      <p:pic>
        <p:nvPicPr>
          <p:cNvPr id="295" name="pasted-image.png" descr="pasted-image.png"/>
          <p:cNvPicPr>
            <a:picLocks noChangeAspect="1"/>
          </p:cNvPicPr>
          <p:nvPr/>
        </p:nvPicPr>
        <p:blipFill>
          <a:blip r:embed="rId3">
            <a:extLst/>
          </a:blip>
          <a:srcRect t="8786"/>
          <a:stretch>
            <a:fillRect/>
          </a:stretch>
        </p:blipFill>
        <p:spPr>
          <a:xfrm>
            <a:off x="5402875" y="518682"/>
            <a:ext cx="6286010" cy="4416653"/>
          </a:xfrm>
          <a:prstGeom prst="rect">
            <a:avLst/>
          </a:prstGeom>
          <a:ln w="12700">
            <a:miter lim="400000"/>
          </a:ln>
        </p:spPr>
      </p:pic>
      <p:pic>
        <p:nvPicPr>
          <p:cNvPr id="296" name="pasted-image.png" descr="pasted-image.png"/>
          <p:cNvPicPr>
            <a:picLocks noChangeAspect="1"/>
          </p:cNvPicPr>
          <p:nvPr/>
        </p:nvPicPr>
        <p:blipFill>
          <a:blip r:embed="rId4">
            <a:extLst/>
          </a:blip>
          <a:srcRect/>
          <a:stretch>
            <a:fillRect/>
          </a:stretch>
        </p:blipFill>
        <p:spPr>
          <a:xfrm>
            <a:off x="5963395" y="4839667"/>
            <a:ext cx="5493570" cy="4944214"/>
          </a:xfrm>
          <a:prstGeom prst="rect">
            <a:avLst/>
          </a:prstGeom>
          <a:ln w="12700">
            <a:miter lim="400000"/>
          </a:ln>
        </p:spPr>
      </p:pic>
      <p:sp>
        <p:nvSpPr>
          <p:cNvPr id="297" name="Great Depression/Pre-Depression"/>
          <p:cNvSpPr/>
          <p:nvPr/>
        </p:nvSpPr>
        <p:spPr>
          <a:xfrm>
            <a:off x="459155" y="11756"/>
            <a:ext cx="4312695" cy="1193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a:latin typeface="+mj-lt"/>
                <a:ea typeface="+mj-ea"/>
                <a:cs typeface="+mj-cs"/>
                <a:sym typeface="Helvetica"/>
              </a:defRPr>
            </a:lvl1pPr>
          </a:lstStyle>
          <a:p>
            <a:r>
              <a:t>Great Depression/Pre-Depression</a:t>
            </a:r>
          </a:p>
        </p:txBody>
      </p:sp>
      <p:sp>
        <p:nvSpPr>
          <p:cNvPr id="298" name="Diffusion"/>
          <p:cNvSpPr/>
          <p:nvPr/>
        </p:nvSpPr>
        <p:spPr>
          <a:xfrm>
            <a:off x="6484482" y="24051"/>
            <a:ext cx="2012083"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mj-lt"/>
                <a:ea typeface="+mj-ea"/>
                <a:cs typeface="+mj-cs"/>
                <a:sym typeface="Helvetica"/>
              </a:defRPr>
            </a:lvl1pPr>
          </a:lstStyle>
          <a:p>
            <a:r>
              <a:t>Diffusion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his increase was uniquely American; no other nation underwent an equivalent change for several decades. States that rapidly expanded their high school enrollments early in the period had greater wealth, more homogeneity of wealth, and less manufacturing activity than others” — Golden…"/>
          <p:cNvSpPr>
            <a:spLocks noGrp="1"/>
          </p:cNvSpPr>
          <p:nvPr>
            <p:ph type="body" sz="half" idx="1"/>
          </p:nvPr>
        </p:nvSpPr>
        <p:spPr>
          <a:xfrm>
            <a:off x="623125" y="443346"/>
            <a:ext cx="5772180" cy="8174331"/>
          </a:xfrm>
          <a:prstGeom prst="rect">
            <a:avLst/>
          </a:prstGeom>
        </p:spPr>
        <p:txBody>
          <a:bodyPr/>
          <a:lstStyle/>
          <a:p>
            <a:pPr marL="391159" indent="-391159" defTabSz="514095">
              <a:spcBef>
                <a:spcPts val="3600"/>
              </a:spcBef>
              <a:defRPr sz="3168"/>
            </a:pPr>
            <a:r>
              <a:t>“This increase was uniquely American; no other nation underwent an equivalent change for several decades. States that rapidly expanded their high school enrollments early in the period had </a:t>
            </a:r>
            <a:r>
              <a:rPr b="1"/>
              <a:t>greater wealth, more homogeneity of wealth</a:t>
            </a:r>
            <a:r>
              <a:t>, and </a:t>
            </a:r>
            <a:r>
              <a:rPr b="1"/>
              <a:t>less manufacturing activity </a:t>
            </a:r>
            <a:r>
              <a:t>than others” — Golden</a:t>
            </a:r>
          </a:p>
          <a:p>
            <a:pPr marL="391159" indent="-391159" defTabSz="514095">
              <a:spcBef>
                <a:spcPts val="3600"/>
              </a:spcBef>
              <a:defRPr sz="3168"/>
            </a:pPr>
            <a:r>
              <a:t>“Neither was as spectacular in its increase as was the rise of the public high school.”</a:t>
            </a:r>
          </a:p>
        </p:txBody>
      </p:sp>
      <p:pic>
        <p:nvPicPr>
          <p:cNvPr id="301" name="pasted-image.png" descr="pasted-image.png"/>
          <p:cNvPicPr>
            <a:picLocks noChangeAspect="1"/>
          </p:cNvPicPr>
          <p:nvPr/>
        </p:nvPicPr>
        <p:blipFill>
          <a:blip r:embed="rId2">
            <a:extLst/>
          </a:blip>
          <a:stretch>
            <a:fillRect/>
          </a:stretch>
        </p:blipFill>
        <p:spPr>
          <a:xfrm>
            <a:off x="6327208" y="191210"/>
            <a:ext cx="6224228" cy="9371180"/>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1467</Words>
  <Application>Microsoft Office PowerPoint</Application>
  <PresentationFormat>Custom</PresentationFormat>
  <Paragraphs>250</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White</vt:lpstr>
      <vt:lpstr>Public Action for Public Goods Banerjee, A.  Iyer, L.  Somanathan, R. </vt:lpstr>
      <vt:lpstr>Public Action vs Access to Public Goods</vt:lpstr>
      <vt:lpstr>Empirical Heterogeneity</vt:lpstr>
      <vt:lpstr>PowerPoint Presentation</vt:lpstr>
      <vt:lpstr>Purpose</vt:lpstr>
      <vt:lpstr>PowerPoint Presentation</vt:lpstr>
      <vt:lpstr>PowerPoint Presentation</vt:lpstr>
      <vt:lpstr>PowerPoint Presentation</vt:lpstr>
      <vt:lpstr>PowerPoint Presentation</vt:lpstr>
      <vt:lpstr>Japan’s growth in literacy first decade 1900-1910 - Sen</vt:lpstr>
      <vt:lpstr>PowerPoint Presentation</vt:lpstr>
      <vt:lpstr>PowerPoint Presentation</vt:lpstr>
      <vt:lpstr>Methods &amp; Assumptions</vt:lpstr>
      <vt:lpstr>PowerPoint Presentation</vt:lpstr>
      <vt:lpstr>PowerPoint Presentation</vt:lpstr>
      <vt:lpstr>Turns to Power/Influence and Group Characteristics </vt:lpstr>
      <vt:lpstr>Tastes</vt:lpstr>
      <vt:lpstr>Group Size: Free-Rider more serious</vt:lpstr>
      <vt:lpstr>Group Benefits</vt:lpstr>
      <vt:lpstr>Cohesion (a myriad of approaches)</vt:lpstr>
      <vt:lpstr>PowerPoint Presentation</vt:lpstr>
      <vt:lpstr>Esteban and Ray (1999)</vt:lpstr>
      <vt:lpstr>Reflections of Models</vt:lpstr>
      <vt:lpstr>PowerPoint Presentation</vt:lpstr>
      <vt:lpstr>Index of Polarization Relation to Lack of Cohesion</vt:lpstr>
      <vt:lpstr>Role of Group Characteristics, Distributions of Benefits and Cohesion</vt:lpstr>
      <vt:lpstr>Distribution of Benefits</vt:lpstr>
      <vt:lpstr>Cohesion</vt:lpstr>
      <vt:lpstr>Public Goods experiment vary in psychological experiments</vt:lpstr>
      <vt:lpstr>Costs and Potential Bottom up Interventions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Action for Public Goods Banerjee, A.  Iyer, L.  Somanathan, R. </dc:title>
  <dc:creator>Jeffrey Nugent</dc:creator>
  <cp:lastModifiedBy>Jeffrey Nugent</cp:lastModifiedBy>
  <cp:revision>1</cp:revision>
  <dcterms:modified xsi:type="dcterms:W3CDTF">2017-04-21T01:37:39Z</dcterms:modified>
</cp:coreProperties>
</file>